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684648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EF67F-92E8-4E07-9F2E-400E1382125F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F69FF-C2F0-409C-AC44-B5CD09BF7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45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784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22892-3963-932E-CAC5-D22396161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EC0B48-45C1-2F7F-6F06-78B21EC12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087DB-C506-AC1E-1B8B-8623860B1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B0C79-587A-2091-3E66-CC35A9C55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21A3E-601E-95E1-A6B3-A4E65F3C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211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6B3C-8628-E1FA-2F7C-217A5AE9A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8C4B5-DF76-6751-A571-B4E56E301D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56B1C-F189-46FA-A9B2-6E3F5FF6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9B983-B159-9B86-88BA-4FDF5A32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D92CF-1F35-2E42-BA3C-53D9DF802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83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2B5B5C-8167-A66E-214D-952DFC4A2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1FE085-2CDE-74D2-D757-AB01B06C2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64C8A-537E-1CDF-C862-BCA4A15B8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4A0B8-C51A-E3AA-C238-97EE9C44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BF244-5945-FDD0-EDF5-ED651C6C1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06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2C2DB-2BE3-9F69-1E19-100FF148A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1D4E2-5E85-F772-9666-7F2BEF679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04C93-5421-2187-3B81-A2C74DE74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7F885-7A4F-1FFF-B5FB-671B859C6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7547F-2A46-5CE3-0198-2DE551BC2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94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2C576-170C-3C05-1145-E885F8869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8BF4C-F003-64EF-1763-7C7A8424C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93E41-C0EA-BF1E-5B5A-A770CEFA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3DB76-6F52-B6D0-70E7-F8461B4E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52288-C7DF-9A14-8736-D6856448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B5205-7CA0-A486-019F-A993E4A40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9FA39-479C-B22E-7D01-2882E9880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94006F-7C3C-FFEB-84D6-C468D5FC3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2AAFD-CC2A-EBFF-16FF-DC26A622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F66F9-21DF-201F-EFB8-A0FB34E5C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18729-8AED-22E4-6A7E-0F28E571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9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D1B62-B429-4C23-02F8-A40DF9D9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95705-72D5-C15E-6540-631F5C5F9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8612F-1F13-52BD-AE1E-978699633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3790A-FF7C-A528-8F0C-D70BC9B143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AEF71-D218-B6E8-DE2F-64EBB34FEE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203275-EF89-3BBC-F3E8-AB4D15FA2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0CB9E5-2320-BDEF-6FB4-21F42A3A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C50A11-9842-CDE6-57C9-13A9E7FA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983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1CDF4-5C07-DA4C-CEA6-9C10E98D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09E8C-FBB4-204C-9144-7C5285A68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150222-CB1D-CA14-2514-4C5A7261E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50661F-6F0F-3C4C-DEA7-3E3DEEF0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6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CB3BB-D2B4-4FB4-B5E7-76E935F5B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AD340-DF42-A777-BB3B-322EEC90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1138D-1CD8-52BB-0E8E-4C9D7EA6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6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D1062-984B-C475-FF18-E8A3C18A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C2C24-AA7B-CEC4-8B36-3AD03E7CD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702A7D-6B45-674A-812A-E1D8CCEAB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958C0-D16C-6294-22AA-0564D6B06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2A660-B670-AAE0-F2B2-F6C2D4CB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63807-DCC5-4F35-B639-46A9145E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04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7DF7D-8E43-7023-CE4C-0EDEF198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E8E7-FAB1-9E2E-9613-1422020B40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97669D-500C-7696-0AF5-412872085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16723-BCD5-7126-BE3F-571A136EB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1C56F-279F-332E-B66F-D00264DAA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1EE55-8AB2-7AF3-133A-2727AE29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91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0519F5-F3A9-DCE7-3843-F63E67398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F9501A-F54C-A259-08C9-5C9D83A56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64900-0AE0-F02F-C0C3-A4A997399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853C-0ABA-4CA4-8950-F4B459562918}" type="datetimeFigureOut">
              <a:rPr lang="en-US" smtClean="0"/>
              <a:t>6/5/2024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5A6C1-47FE-9051-D236-C0601343D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077296-C15E-8B81-1621-7BCE226A4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14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jpeg"/><Relationship Id="rId7" Type="http://schemas.openxmlformats.org/officeDocument/2006/relationships/hyperlink" Target="https://thevab.com/signi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/exposed" TargetMode="External"/><Relationship Id="rId5" Type="http://schemas.openxmlformats.org/officeDocument/2006/relationships/hyperlink" Target="https://thevab.com/insight/brand-safety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4758F6C-C5FF-1C81-5BC9-1006863FF261}"/>
              </a:ext>
            </a:extLst>
          </p:cNvPr>
          <p:cNvSpPr/>
          <p:nvPr/>
        </p:nvSpPr>
        <p:spPr>
          <a:xfrm>
            <a:off x="70970" y="401679"/>
            <a:ext cx="10196982" cy="8925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/>
                <a:ea typeface="+mn-ea"/>
                <a:cs typeface="Helvetica"/>
              </a:rPr>
              <a:t>Beyond ethical and legal impacts of running in harmful content, brand safe ads have proven to drive superior conversion rates 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Helvetica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55DA8A-EDB9-9308-6166-ADCED681C6D2}"/>
              </a:ext>
            </a:extLst>
          </p:cNvPr>
          <p:cNvSpPr/>
          <p:nvPr/>
        </p:nvSpPr>
        <p:spPr>
          <a:xfrm>
            <a:off x="5319876" y="1680159"/>
            <a:ext cx="6872124" cy="5177841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6" name="Picture 15" descr="A person looking through a magnifying glass&#10;&#10;Description automatically generated">
            <a:extLst>
              <a:ext uri="{FF2B5EF4-FFF2-40B4-BE49-F238E27FC236}">
                <a16:creationId xmlns:a16="http://schemas.microsoft.com/office/drawing/2014/main" id="{D792CB09-2226-073B-8412-6D2441FD397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82256"/>
            <a:ext cx="5319876" cy="517574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BEF14D0-7939-F127-D30D-63283620F28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F813EC7-6E95-6DB1-207A-CA647BF2973C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FEEA003-F033-7564-E2C2-CDFDFD5B928C}"/>
              </a:ext>
            </a:extLst>
          </p:cNvPr>
          <p:cNvSpPr txBox="1"/>
          <p:nvPr/>
        </p:nvSpPr>
        <p:spPr>
          <a:xfrm>
            <a:off x="5319876" y="5910405"/>
            <a:ext cx="64895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Integral Ad Science,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Does Media Quality Drive Attention and Outcomes?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March 2022.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Download VAB’s </a:t>
            </a:r>
            <a:r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800" b="1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Brand Safety</a:t>
            </a:r>
            <a:r>
              <a:rPr kumimoji="0" lang="en-US" sz="800" b="1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2CE71B7-02D6-944F-CBFD-4969CE7B095E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5ADCAFF-BA41-B29D-C2B8-4AF7013C158D}"/>
              </a:ext>
            </a:extLst>
          </p:cNvPr>
          <p:cNvSpPr/>
          <p:nvPr/>
        </p:nvSpPr>
        <p:spPr>
          <a:xfrm>
            <a:off x="6180429" y="2592554"/>
            <a:ext cx="5151018" cy="2754683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14B7D7-4A8E-4D74-3CEB-2337782AB139}"/>
              </a:ext>
            </a:extLst>
          </p:cNvPr>
          <p:cNvSpPr txBox="1"/>
          <p:nvPr/>
        </p:nvSpPr>
        <p:spPr>
          <a:xfrm>
            <a:off x="6602386" y="4114941"/>
            <a:ext cx="4307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lift in conversions for </a:t>
            </a:r>
            <a:b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brand safe impressions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vs.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non brand safe impressions</a:t>
            </a:r>
            <a:endParaRPr kumimoji="0" lang="en-US" sz="2000" b="0" i="0" u="none" strike="noStrike" kern="1200" cap="none" spc="0" normalizeH="0" baseline="3000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418CC2-EACB-C03D-2C87-57896F0E3F95}"/>
              </a:ext>
            </a:extLst>
          </p:cNvPr>
          <p:cNvSpPr txBox="1"/>
          <p:nvPr/>
        </p:nvSpPr>
        <p:spPr>
          <a:xfrm>
            <a:off x="7214491" y="2924777"/>
            <a:ext cx="30828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+233%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ACD297-0534-22B0-2799-2FB39E2E259F}"/>
              </a:ext>
            </a:extLst>
          </p:cNvPr>
          <p:cNvSpPr/>
          <p:nvPr/>
        </p:nvSpPr>
        <p:spPr>
          <a:xfrm>
            <a:off x="-4" y="-1"/>
            <a:ext cx="4182897" cy="29442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Brand Safe vs. Non-Brand Safe IMPs: Conversion Rates</a:t>
            </a:r>
          </a:p>
        </p:txBody>
      </p:sp>
      <p:sp>
        <p:nvSpPr>
          <p:cNvPr id="9" name="TextBox 8">
            <a:hlinkClick r:id="rId6"/>
            <a:extLst>
              <a:ext uri="{FF2B5EF4-FFF2-40B4-BE49-F238E27FC236}">
                <a16:creationId xmlns:a16="http://schemas.microsoft.com/office/drawing/2014/main" id="{4A8A74E8-3FCD-F9BF-D640-A2F16A9854D5}"/>
              </a:ext>
            </a:extLst>
          </p:cNvPr>
          <p:cNvSpPr txBox="1">
            <a:spLocks/>
          </p:cNvSpPr>
          <p:nvPr/>
        </p:nvSpPr>
        <p:spPr>
          <a:xfrm>
            <a:off x="-3" y="625685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Exposed: 5 Inconvenient Truths We Learned From Marketers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D68C2F-670F-8E09-4913-D331211D4B5D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brand safety insights</a:t>
            </a:r>
          </a:p>
        </p:txBody>
      </p:sp>
      <p:pic>
        <p:nvPicPr>
          <p:cNvPr id="12" name="Picture 2">
            <a:hlinkClick r:id="rId7"/>
            <a:extLst>
              <a:ext uri="{FF2B5EF4-FFF2-40B4-BE49-F238E27FC236}">
                <a16:creationId xmlns:a16="http://schemas.microsoft.com/office/drawing/2014/main" id="{B9C3D896-6BEF-6926-42B5-954097B8AF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65E2238-0B17-3BCB-61B2-5969BC70B39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5627304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77ED3E-5833-48FD-950E-F96FB4CA397D}"/>
</file>

<file path=customXml/itemProps2.xml><?xml version="1.0" encoding="utf-8"?>
<ds:datastoreItem xmlns:ds="http://schemas.openxmlformats.org/officeDocument/2006/customXml" ds:itemID="{376381D5-CA85-4278-BD7D-DBCA21925A8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3_Office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Leah Montner Dixon</dc:creator>
  <cp:lastModifiedBy>Leah Montner Dixon</cp:lastModifiedBy>
  <cp:revision>2</cp:revision>
  <dcterms:created xsi:type="dcterms:W3CDTF">2024-06-05T19:55:39Z</dcterms:created>
  <dcterms:modified xsi:type="dcterms:W3CDTF">2024-06-05T21:02:25Z</dcterms:modified>
</cp:coreProperties>
</file>