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41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06018E-1EB9-4318-9620-1B1CF5273039}" v="1" dt="2025-05-06T20:32:20.9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2.xml"/><Relationship Id="rId5" Type="http://schemas.openxmlformats.org/officeDocument/2006/relationships/theme" Target="theme/theme1.xml"/><Relationship Id="rId10" Type="http://schemas.openxmlformats.org/officeDocument/2006/relationships/customXml" Target="../customXml/item1.xml"/><Relationship Id="rId4" Type="http://schemas.openxmlformats.org/officeDocument/2006/relationships/viewProps" Target="view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706018E-1EB9-4318-9620-1B1CF5273039}"/>
    <pc:docChg chg="addSld modSld">
      <pc:chgData name="Dylan Breger" userId="9b3da09f-10fe-42ec-9aa5-9fa2a3e9cc20" providerId="ADAL" clId="{F706018E-1EB9-4318-9620-1B1CF5273039}" dt="2025-05-06T20:32:20.919" v="0"/>
      <pc:docMkLst>
        <pc:docMk/>
      </pc:docMkLst>
      <pc:sldChg chg="add">
        <pc:chgData name="Dylan Breger" userId="9b3da09f-10fe-42ec-9aa5-9fa2a3e9cc20" providerId="ADAL" clId="{F706018E-1EB9-4318-9620-1B1CF5273039}" dt="2025-05-06T20:32:20.919" v="0"/>
        <pc:sldMkLst>
          <pc:docMk/>
          <pc:sldMk cId="3593032720" sldId="214737641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187500000000001E-2"/>
          <c:y val="9.000364993428199E-2"/>
          <c:w val="0.96562499999999996"/>
          <c:h val="0.789464880145865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TV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Movies</c:v>
                </c:pt>
                <c:pt idx="1">
                  <c:v>TV Shows</c:v>
                </c:pt>
                <c:pt idx="2">
                  <c:v>Sports</c:v>
                </c:pt>
                <c:pt idx="3">
                  <c:v>Social Videos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0.87</c:v>
                </c:pt>
                <c:pt idx="1">
                  <c:v>0.82</c:v>
                </c:pt>
                <c:pt idx="2">
                  <c:v>0.83</c:v>
                </c:pt>
                <c:pt idx="3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F8-43D3-AFAE-6B1D8D4AE93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Mobile Device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Movies</c:v>
                </c:pt>
                <c:pt idx="1">
                  <c:v>TV Shows</c:v>
                </c:pt>
                <c:pt idx="2">
                  <c:v>Sports</c:v>
                </c:pt>
                <c:pt idx="3">
                  <c:v>Social Videos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0.09</c:v>
                </c:pt>
                <c:pt idx="1">
                  <c:v>0.13</c:v>
                </c:pt>
                <c:pt idx="2">
                  <c:v>0.11</c:v>
                </c:pt>
                <c:pt idx="3">
                  <c:v>0.74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F8-43D3-AFAE-6B1D8D4AE93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PC / Laptop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Movies</c:v>
                </c:pt>
                <c:pt idx="1">
                  <c:v>TV Shows</c:v>
                </c:pt>
                <c:pt idx="2">
                  <c:v>Sports</c:v>
                </c:pt>
                <c:pt idx="3">
                  <c:v>Social Videos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0.05</c:v>
                </c:pt>
                <c:pt idx="1">
                  <c:v>0.05</c:v>
                </c:pt>
                <c:pt idx="2">
                  <c:v>0.06</c:v>
                </c:pt>
                <c:pt idx="3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EF8-43D3-AFAE-6B1D8D4AE9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4676016"/>
        <c:axId val="194667376"/>
      </c:barChart>
      <c:catAx>
        <c:axId val="194676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94667376"/>
        <c:crosses val="autoZero"/>
        <c:auto val="1"/>
        <c:lblAlgn val="ctr"/>
        <c:lblOffset val="100"/>
        <c:noMultiLvlLbl val="0"/>
      </c:catAx>
      <c:valAx>
        <c:axId val="19466737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94676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0002602765616199"/>
          <c:y val="9.8520803117170021E-3"/>
          <c:w val="0.39451500615790891"/>
          <c:h val="7.40364063625521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rgbClr val="1B1464"/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rgbClr val="1B1464"/>
          </a:solidFill>
          <a:latin typeface="Helvetica" panose="020B0604020202020204" pitchFamily="34" charset="0"/>
          <a:cs typeface="Helvetica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675CC-487A-F2EF-0549-CB5671AD11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758DE5-0687-28C6-DB62-2FE16BF8CD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BA69-2804-A55F-B9D4-1E20E7E54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A88C-77B3-48E8-BD83-1CB645D5957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6BACE7-98A5-7CCE-12C4-28683A6DB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F1141B-57AA-CD11-55DC-B6C136A81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D493-21CF-41BD-A5D2-29BAD1DAC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84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EB402-33BE-923A-E88D-C66D05AF1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73827F-E047-73B0-F120-D4E29AC784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D8F9D3-9512-EDC2-4BE5-C32B15BE9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A88C-77B3-48E8-BD83-1CB645D5957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2CA42-47D2-7166-6ED2-CEA06EF2E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B7951D-B98D-25A4-5713-C5990621D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D493-21CF-41BD-A5D2-29BAD1DAC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53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25F0C3-BDC0-F4C0-7630-031BA65B65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FAD3F6-CCB9-F07B-AC9C-0DA0880300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A2894-2B10-EA5D-40B3-B3390FA14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A88C-77B3-48E8-BD83-1CB645D5957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56B7C3-FF6A-F1AC-0D64-603BE0B22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C59B71-9073-70C5-E4E8-22C0BDE66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D493-21CF-41BD-A5D2-29BAD1DAC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918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9F454-AEAB-0DF5-1D7A-E2EA03124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33246-ACE9-BC0C-E4CD-10DD8DE26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FF9561-E2B4-872A-01E6-2C63C544E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A88C-77B3-48E8-BD83-1CB645D5957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DAE79F-5C9C-8AE7-535C-C9528B09E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498ACF-94E0-62FE-A369-CDE7D2C09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D493-21CF-41BD-A5D2-29BAD1DAC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952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76941-2E8D-0C47-84D5-AAF92AACD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8051F6-FAEC-4950-0FDD-DF304D0250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625E65-8C22-F0F6-AC94-FD344F998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A88C-77B3-48E8-BD83-1CB645D5957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17B36D-070B-7286-704B-63DAFDF3F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F2C1A0-53C5-FB64-B618-FCE45FF82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D493-21CF-41BD-A5D2-29BAD1DAC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214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9FF8F-DDF3-7B94-38EF-8BDA8B135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3A076-FB5F-9ABB-7B58-9576A4296C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B2C2EE-B68A-DF75-3D10-0C0435EE7A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458D9-91D8-C7CC-2F08-330F59588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A88C-77B3-48E8-BD83-1CB645D5957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AD5E94-A2DC-867C-74AD-DCC3125AE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24905F-2333-1896-4D8C-11F367B3D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D493-21CF-41BD-A5D2-29BAD1DAC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284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D60CB-DC35-125A-2427-838260859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DB6C9C-B405-5878-ABB1-D8DE38CA4A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794066-B2A1-93E0-A01B-B11B86EB6B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E80ED1-92A2-DBC2-4D99-F204F6FDDD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3F00AC-68DA-B140-1831-0C8F62282B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6AEAFB-F0D8-EEE8-381B-B443CF815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A88C-77B3-48E8-BD83-1CB645D5957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38102A-3F67-BAF0-E4B0-320F3F394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1CAAA8-1089-CDB2-49A2-2057734D9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D493-21CF-41BD-A5D2-29BAD1DAC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641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AF31C-9F53-212C-7282-5EB43C609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F9ABB1-F556-7078-F7EA-7329CEE0F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A88C-77B3-48E8-BD83-1CB645D5957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CC62F3-DAF7-2EE0-3FD4-214F3635A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1C0400-B840-93A4-FC02-DA97A355C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D493-21CF-41BD-A5D2-29BAD1DAC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850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E19781-6B0F-BE3B-FEDA-478B7A413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A88C-77B3-48E8-BD83-1CB645D5957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CC0158-F724-A6B6-F59E-455EC5D5D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F78FA1-827D-4DC3-73BA-871956C84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D493-21CF-41BD-A5D2-29BAD1DAC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788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4B701-3F48-A460-5ED2-3D192B1D6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8C634-55FE-AB2E-A2DF-70C22E61C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EEB109-06E1-099E-D657-602AAE9012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282FE1-85CE-C076-EDA2-3975E128F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A88C-77B3-48E8-BD83-1CB645D5957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5D1D88-7FE4-263A-3275-65B4ECE63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684F9-C209-07B2-54D8-30AEF7619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D493-21CF-41BD-A5D2-29BAD1DAC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522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CF90B-78FD-D3C3-DF99-0B036597F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D14E33-6BC1-6A27-BF8F-958E8C9023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1D1B0B-D6EB-4D78-26AB-F8F720568D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CD8FAB-47B6-53D4-10BA-9B3D046B4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A88C-77B3-48E8-BD83-1CB645D5957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4C5BDD-2476-3623-F7FD-6949B2281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BC5167-12F8-4DFA-B895-A309B30D4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D493-21CF-41BD-A5D2-29BAD1DAC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635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628A80-010D-9494-ADD2-24DD5D1C6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6D7111-9D50-5B29-05C2-A4CEEF09CA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227306-0E19-3960-BD82-6C76E9622A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7FA88C-77B3-48E8-BD83-1CB645D5957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913F5-3BE3-5FF3-352F-CD7DC99460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C0A4FF-47CE-AAB0-36FA-0D01EA7CE6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FED493-21CF-41BD-A5D2-29BAD1DAC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781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" TargetMode="External"/><Relationship Id="rId7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lgads.tv/resource/the-big-shift-2025-us/" TargetMode="External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54AEF74-ED62-75CC-B940-75E3FB7EDB5C}"/>
              </a:ext>
            </a:extLst>
          </p:cNvPr>
          <p:cNvSpPr/>
          <p:nvPr/>
        </p:nvSpPr>
        <p:spPr>
          <a:xfrm>
            <a:off x="0" y="1685014"/>
            <a:ext cx="12192000" cy="4142971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C02BF9-F2E0-5B6B-6620-5629BC40E4B2}"/>
              </a:ext>
            </a:extLst>
          </p:cNvPr>
          <p:cNvSpPr/>
          <p:nvPr/>
        </p:nvSpPr>
        <p:spPr>
          <a:xfrm>
            <a:off x="66972" y="347530"/>
            <a:ext cx="102391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Television is by far the preferred device for watching highly engaging, long-form content like movies, shows and sports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FD5FCB-282A-04DA-4860-2985ACCCF5B7}"/>
              </a:ext>
            </a:extLst>
          </p:cNvPr>
          <p:cNvSpPr/>
          <p:nvPr/>
        </p:nvSpPr>
        <p:spPr>
          <a:xfrm>
            <a:off x="-2" y="-1"/>
            <a:ext cx="2772385" cy="286883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Preferred Devices by Content Type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9859BC-3766-BE73-75C6-B33FCA6F63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pic>
        <p:nvPicPr>
          <p:cNvPr id="10" name="Picture 2">
            <a:hlinkClick r:id="rId3"/>
            <a:extLst>
              <a:ext uri="{FF2B5EF4-FFF2-40B4-BE49-F238E27FC236}">
                <a16:creationId xmlns:a16="http://schemas.microsoft.com/office/drawing/2014/main" id="{C058D375-1746-76DF-C9FA-4FFAC183E8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0F559A-2C41-0CB0-5F35-A4178B7122A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54E5B050-7C3F-F229-7298-1CD426CDC2A1}"/>
              </a:ext>
            </a:extLst>
          </p:cNvPr>
          <p:cNvGraphicFramePr/>
          <p:nvPr/>
        </p:nvGraphicFramePr>
        <p:xfrm>
          <a:off x="680607" y="2144379"/>
          <a:ext cx="10830787" cy="3646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CBF3C05F-4B2C-772B-CFFF-70C24CF565A6}"/>
              </a:ext>
            </a:extLst>
          </p:cNvPr>
          <p:cNvSpPr txBox="1"/>
          <p:nvPr/>
        </p:nvSpPr>
        <p:spPr>
          <a:xfrm>
            <a:off x="-3" y="1746721"/>
            <a:ext cx="12170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Preferred Platform for Watching Different Content Types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50FF786-A888-AC44-C47A-2C36D62B8CF9}"/>
              </a:ext>
            </a:extLst>
          </p:cNvPr>
          <p:cNvSpPr txBox="1"/>
          <p:nvPr/>
        </p:nvSpPr>
        <p:spPr>
          <a:xfrm>
            <a:off x="492088" y="6057299"/>
            <a:ext cx="9528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LG Ad Solutions,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The Big Shift</a:t>
            </a:r>
            <a:r>
              <a:rPr lang="en-US" sz="800" i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2025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US Edition.</a:t>
            </a:r>
          </a:p>
        </p:txBody>
      </p:sp>
      <p:sp>
        <p:nvSpPr>
          <p:cNvPr id="5" name="TextBox 4">
            <a:hlinkClick r:id="rId6"/>
            <a:extLst>
              <a:ext uri="{FF2B5EF4-FFF2-40B4-BE49-F238E27FC236}">
                <a16:creationId xmlns:a16="http://schemas.microsoft.com/office/drawing/2014/main" id="{9EAE838C-A17D-31DE-3A9E-DD1CDB5D336D}"/>
              </a:ext>
            </a:extLst>
          </p:cNvPr>
          <p:cNvSpPr txBox="1">
            <a:spLocks/>
          </p:cNvSpPr>
          <p:nvPr/>
        </p:nvSpPr>
        <p:spPr>
          <a:xfrm>
            <a:off x="-3" y="625944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LG Ad Solutions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60833E-8EB5-1E21-EC22-1E337187376C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video consumption insights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CD8EBA-0EB6-EA24-AD54-AECD538C73AA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032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349345F-3EE8-4C84-B1AC-F270F5F482B6}"/>
</file>

<file path=customXml/itemProps2.xml><?xml version="1.0" encoding="utf-8"?>
<ds:datastoreItem xmlns:ds="http://schemas.openxmlformats.org/officeDocument/2006/customXml" ds:itemID="{DB675DAB-F950-4D16-B1D1-D42A5F81702B}"/>
</file>

<file path=customXml/itemProps3.xml><?xml version="1.0" encoding="utf-8"?>
<ds:datastoreItem xmlns:ds="http://schemas.openxmlformats.org/officeDocument/2006/customXml" ds:itemID="{775DBAB9-4FC8-4DFF-A70E-8CFF9A8693C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2025-05-06T20:32:19Z</dcterms:created>
  <dcterms:modified xsi:type="dcterms:W3CDTF">2025-05-06T20:32:25Z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