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717" r:id="rId6"/>
  </p:sldMasterIdLst>
  <p:notesMasterIdLst>
    <p:notesMasterId r:id="rId13"/>
  </p:notesMasterIdLst>
  <p:sldIdLst>
    <p:sldId id="2147376418" r:id="rId7"/>
    <p:sldId id="2147376420" r:id="rId8"/>
    <p:sldId id="2147376417" r:id="rId9"/>
    <p:sldId id="2147376421" r:id="rId10"/>
    <p:sldId id="2147376419" r:id="rId11"/>
    <p:sldId id="21473764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MD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BEA4"/>
    <a:srgbClr val="1B1464"/>
    <a:srgbClr val="00BFF2"/>
    <a:srgbClr val="ED3C8D"/>
    <a:srgbClr val="FFE600"/>
    <a:srgbClr val="A343FF"/>
    <a:srgbClr val="E2E8F1"/>
    <a:srgbClr val="EBEFF5"/>
    <a:srgbClr val="6D6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0089A-648A-47F7-8D05-78A44BA061FB}" v="1" dt="2025-08-05T02:40:27.6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9" autoAdjust="0"/>
    <p:restoredTop sz="97399" autoAdjust="0"/>
  </p:normalViewPr>
  <p:slideViewPr>
    <p:cSldViewPr snapToGrid="0">
      <p:cViewPr varScale="1">
        <p:scale>
          <a:sx n="83" d="100"/>
          <a:sy n="83" d="100"/>
        </p:scale>
        <p:origin x="10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1CA0C79F-4700-459A-8068-CF037A5B76BF}"/>
    <pc:docChg chg="undo custSel addSld delSld modSld sldOrd">
      <pc:chgData name="Reed Kiely" userId="768be38e-2fb5-40ce-925d-bd8e9d9e3c31" providerId="ADAL" clId="{1CA0C79F-4700-459A-8068-CF037A5B76BF}" dt="2025-07-31T20:03:08.104" v="495" actId="20577"/>
      <pc:docMkLst>
        <pc:docMk/>
      </pc:docMkLst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3427117726" sldId="2147376408"/>
        </pc:sldMkLst>
      </pc:sldChg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2390766748" sldId="2147376409"/>
        </pc:sldMkLst>
      </pc:sldChg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1819838529" sldId="2147376411"/>
        </pc:sldMkLst>
      </pc:sldChg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1806267152" sldId="2147376412"/>
        </pc:sldMkLst>
      </pc:sldChg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1234439494" sldId="2147376413"/>
        </pc:sldMkLst>
      </pc:sldChg>
      <pc:sldChg chg="del">
        <pc:chgData name="Reed Kiely" userId="768be38e-2fb5-40ce-925d-bd8e9d9e3c31" providerId="ADAL" clId="{1CA0C79F-4700-459A-8068-CF037A5B76BF}" dt="2025-07-31T19:53:23.150" v="284" actId="2696"/>
        <pc:sldMkLst>
          <pc:docMk/>
          <pc:sldMk cId="2700394168" sldId="2147376414"/>
        </pc:sldMkLst>
      </pc:sldChg>
      <pc:sldChg chg="new del">
        <pc:chgData name="Reed Kiely" userId="768be38e-2fb5-40ce-925d-bd8e9d9e3c31" providerId="ADAL" clId="{1CA0C79F-4700-459A-8068-CF037A5B76BF}" dt="2025-07-31T19:53:23.150" v="284" actId="2696"/>
        <pc:sldMkLst>
          <pc:docMk/>
          <pc:sldMk cId="40907869" sldId="2147376415"/>
        </pc:sldMkLst>
      </pc:sldChg>
      <pc:sldChg chg="addSp modSp add del mod">
        <pc:chgData name="Reed Kiely" userId="768be38e-2fb5-40ce-925d-bd8e9d9e3c31" providerId="ADAL" clId="{1CA0C79F-4700-459A-8068-CF037A5B76BF}" dt="2025-07-31T16:18:01.417" v="33" actId="47"/>
        <pc:sldMkLst>
          <pc:docMk/>
          <pc:sldMk cId="1366654696" sldId="2147376416"/>
        </pc:sldMkLst>
      </pc:sldChg>
      <pc:sldChg chg="add del">
        <pc:chgData name="Reed Kiely" userId="768be38e-2fb5-40ce-925d-bd8e9d9e3c31" providerId="ADAL" clId="{1CA0C79F-4700-459A-8068-CF037A5B76BF}" dt="2025-07-31T16:16:56.290" v="3"/>
        <pc:sldMkLst>
          <pc:docMk/>
          <pc:sldMk cId="931095879" sldId="2147376417"/>
        </pc:sldMkLst>
      </pc:sldChg>
      <pc:sldChg chg="addSp delSp modSp add mod">
        <pc:chgData name="Reed Kiely" userId="768be38e-2fb5-40ce-925d-bd8e9d9e3c31" providerId="ADAL" clId="{1CA0C79F-4700-459A-8068-CF037A5B76BF}" dt="2025-07-31T20:02:27.520" v="430" actId="20577"/>
        <pc:sldMkLst>
          <pc:docMk/>
          <pc:sldMk cId="2964163214" sldId="2147376417"/>
        </pc:sldMkLst>
        <pc:spChg chg="mod">
          <ac:chgData name="Reed Kiely" userId="768be38e-2fb5-40ce-925d-bd8e9d9e3c31" providerId="ADAL" clId="{1CA0C79F-4700-459A-8068-CF037A5B76BF}" dt="2025-07-31T20:02:27.520" v="430" actId="20577"/>
          <ac:spMkLst>
            <pc:docMk/>
            <pc:sldMk cId="2964163214" sldId="2147376417"/>
            <ac:spMk id="2" creationId="{767B3EF4-EDA6-1D97-1F01-E9955CDB0C0F}"/>
          </ac:spMkLst>
        </pc:spChg>
        <pc:spChg chg="add mod">
          <ac:chgData name="Reed Kiely" userId="768be38e-2fb5-40ce-925d-bd8e9d9e3c31" providerId="ADAL" clId="{1CA0C79F-4700-459A-8068-CF037A5B76BF}" dt="2025-07-31T19:53:52.568" v="306" actId="14100"/>
          <ac:spMkLst>
            <pc:docMk/>
            <pc:sldMk cId="2964163214" sldId="2147376417"/>
            <ac:spMk id="4" creationId="{C5A8BEAA-54CE-3B0A-B58F-4BA51395AC58}"/>
          </ac:spMkLst>
        </pc:spChg>
        <pc:spChg chg="add 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8" creationId="{504BD358-0F68-3288-D3D3-2D1200CBF888}"/>
          </ac:spMkLst>
        </pc:spChg>
        <pc:spChg chg="add 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9" creationId="{F3878CFD-829F-A5D8-8798-18915F928C37}"/>
          </ac:spMkLst>
        </pc:spChg>
        <pc:spChg chg="add 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10" creationId="{715AC572-7A8A-1037-6FAA-C7D6E1596841}"/>
          </ac:spMkLst>
        </pc:spChg>
        <pc:spChg chg="add 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11" creationId="{E5348296-C796-EBF6-947E-E17664280DD9}"/>
          </ac:spMkLst>
        </pc:spChg>
        <pc:spChg chg="add mod">
          <ac:chgData name="Reed Kiely" userId="768be38e-2fb5-40ce-925d-bd8e9d9e3c31" providerId="ADAL" clId="{1CA0C79F-4700-459A-8068-CF037A5B76BF}" dt="2025-07-31T16:17:22.063" v="11"/>
          <ac:spMkLst>
            <pc:docMk/>
            <pc:sldMk cId="2964163214" sldId="2147376417"/>
            <ac:spMk id="12" creationId="{3B631A46-2723-F674-8584-A7E0B844A040}"/>
          </ac:spMkLst>
        </pc:spChg>
        <pc:spChg chg="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14" creationId="{56D0912A-468D-D2D0-85B2-CF0412B8213B}"/>
          </ac:spMkLst>
        </pc:spChg>
        <pc:spChg chg="add mod">
          <ac:chgData name="Reed Kiely" userId="768be38e-2fb5-40ce-925d-bd8e9d9e3c31" providerId="ADAL" clId="{1CA0C79F-4700-459A-8068-CF037A5B76BF}" dt="2025-07-31T16:17:57.829" v="32" actId="1035"/>
          <ac:spMkLst>
            <pc:docMk/>
            <pc:sldMk cId="2964163214" sldId="2147376417"/>
            <ac:spMk id="18" creationId="{A5FFF867-3E8C-63FA-B2D3-9163E37CA550}"/>
          </ac:spMkLst>
        </pc:spChg>
        <pc:graphicFrameChg chg="add mod">
          <ac:chgData name="Reed Kiely" userId="768be38e-2fb5-40ce-925d-bd8e9d9e3c31" providerId="ADAL" clId="{1CA0C79F-4700-459A-8068-CF037A5B76BF}" dt="2025-07-31T16:17:57.829" v="32" actId="1035"/>
          <ac:graphicFrameMkLst>
            <pc:docMk/>
            <pc:sldMk cId="2964163214" sldId="2147376417"/>
            <ac:graphicFrameMk id="3" creationId="{F21EF6F4-B6EB-9679-A8ED-108C6167C1C6}"/>
          </ac:graphicFrameMkLst>
        </pc:graphicFrameChg>
        <pc:graphicFrameChg chg="add mod">
          <ac:chgData name="Reed Kiely" userId="768be38e-2fb5-40ce-925d-bd8e9d9e3c31" providerId="ADAL" clId="{1CA0C79F-4700-459A-8068-CF037A5B76BF}" dt="2025-07-31T16:17:57.829" v="32" actId="1035"/>
          <ac:graphicFrameMkLst>
            <pc:docMk/>
            <pc:sldMk cId="2964163214" sldId="2147376417"/>
            <ac:graphicFrameMk id="13" creationId="{ABC6B557-6148-24ED-E3D3-6B55CCB9D236}"/>
          </ac:graphicFrameMkLst>
        </pc:graphicFrameChg>
        <pc:graphicFrameChg chg="add mod">
          <ac:chgData name="Reed Kiely" userId="768be38e-2fb5-40ce-925d-bd8e9d9e3c31" providerId="ADAL" clId="{1CA0C79F-4700-459A-8068-CF037A5B76BF}" dt="2025-07-31T16:17:52.444" v="29" actId="1035"/>
          <ac:graphicFrameMkLst>
            <pc:docMk/>
            <pc:sldMk cId="2964163214" sldId="2147376417"/>
            <ac:graphicFrameMk id="16" creationId="{B19AA9D5-9905-49F4-0393-16A9C245F381}"/>
          </ac:graphicFrameMkLst>
        </pc:graphicFrameChg>
        <pc:graphicFrameChg chg="add mod">
          <ac:chgData name="Reed Kiely" userId="768be38e-2fb5-40ce-925d-bd8e9d9e3c31" providerId="ADAL" clId="{1CA0C79F-4700-459A-8068-CF037A5B76BF}" dt="2025-07-31T16:17:57.829" v="32" actId="1035"/>
          <ac:graphicFrameMkLst>
            <pc:docMk/>
            <pc:sldMk cId="2964163214" sldId="2147376417"/>
            <ac:graphicFrameMk id="17" creationId="{F76B7724-1339-82AA-F43A-C3E4E604DCA2}"/>
          </ac:graphicFrameMkLst>
        </pc:graphicFrameChg>
        <pc:graphicFrameChg chg="mod">
          <ac:chgData name="Reed Kiely" userId="768be38e-2fb5-40ce-925d-bd8e9d9e3c31" providerId="ADAL" clId="{1CA0C79F-4700-459A-8068-CF037A5B76BF}" dt="2025-07-31T16:17:57.829" v="32" actId="1035"/>
          <ac:graphicFrameMkLst>
            <pc:docMk/>
            <pc:sldMk cId="2964163214" sldId="2147376417"/>
            <ac:graphicFrameMk id="21" creationId="{8B7ABB5F-8A27-C7A7-80DB-B4A5F5040BF0}"/>
          </ac:graphicFrameMkLst>
        </pc:graphicFrameChg>
        <pc:cxnChg chg="mod">
          <ac:chgData name="Reed Kiely" userId="768be38e-2fb5-40ce-925d-bd8e9d9e3c31" providerId="ADAL" clId="{1CA0C79F-4700-459A-8068-CF037A5B76BF}" dt="2025-07-31T16:17:49.060" v="27" actId="1035"/>
          <ac:cxnSpMkLst>
            <pc:docMk/>
            <pc:sldMk cId="2964163214" sldId="2147376417"/>
            <ac:cxnSpMk id="15" creationId="{75EBB38C-53AF-104E-28B9-3B13C05537FC}"/>
          </ac:cxnSpMkLst>
        </pc:cxnChg>
      </pc:sldChg>
      <pc:sldChg chg="addSp delSp modSp add mod ord">
        <pc:chgData name="Reed Kiely" userId="768be38e-2fb5-40ce-925d-bd8e9d9e3c31" providerId="ADAL" clId="{1CA0C79F-4700-459A-8068-CF037A5B76BF}" dt="2025-07-31T19:53:56.584" v="308" actId="14100"/>
        <pc:sldMkLst>
          <pc:docMk/>
          <pc:sldMk cId="2244335887" sldId="2147376418"/>
        </pc:sldMkLst>
        <pc:spChg chg="mod">
          <ac:chgData name="Reed Kiely" userId="768be38e-2fb5-40ce-925d-bd8e9d9e3c31" providerId="ADAL" clId="{1CA0C79F-4700-459A-8068-CF037A5B76BF}" dt="2025-07-31T16:22:50.507" v="59"/>
          <ac:spMkLst>
            <pc:docMk/>
            <pc:sldMk cId="2244335887" sldId="2147376418"/>
            <ac:spMk id="2" creationId="{52AB29C7-4D52-20C3-26E6-2AE13B462DB9}"/>
          </ac:spMkLst>
        </pc:spChg>
        <pc:spChg chg="mod">
          <ac:chgData name="Reed Kiely" userId="768be38e-2fb5-40ce-925d-bd8e9d9e3c31" providerId="ADAL" clId="{1CA0C79F-4700-459A-8068-CF037A5B76BF}" dt="2025-07-31T19:53:56.584" v="308" actId="14100"/>
          <ac:spMkLst>
            <pc:docMk/>
            <pc:sldMk cId="2244335887" sldId="2147376418"/>
            <ac:spMk id="5" creationId="{87C2656B-BBB7-D87A-B88A-E037E1783E26}"/>
          </ac:spMkLst>
        </pc:spChg>
        <pc:spChg chg="add mod">
          <ac:chgData name="Reed Kiely" userId="768be38e-2fb5-40ce-925d-bd8e9d9e3c31" providerId="ADAL" clId="{1CA0C79F-4700-459A-8068-CF037A5B76BF}" dt="2025-07-31T16:19:02.867" v="36"/>
          <ac:spMkLst>
            <pc:docMk/>
            <pc:sldMk cId="2244335887" sldId="2147376418"/>
            <ac:spMk id="22" creationId="{D5310193-0169-E166-9BFD-58E55BF75D73}"/>
          </ac:spMkLst>
        </pc:spChg>
        <pc:spChg chg="add mod">
          <ac:chgData name="Reed Kiely" userId="768be38e-2fb5-40ce-925d-bd8e9d9e3c31" providerId="ADAL" clId="{1CA0C79F-4700-459A-8068-CF037A5B76BF}" dt="2025-07-31T16:19:31.437" v="50" actId="1035"/>
          <ac:spMkLst>
            <pc:docMk/>
            <pc:sldMk cId="2244335887" sldId="2147376418"/>
            <ac:spMk id="28" creationId="{D4348756-8F1F-9094-EDA1-1994C98CECDA}"/>
          </ac:spMkLst>
        </pc:spChg>
        <pc:spChg chg="add mod">
          <ac:chgData name="Reed Kiely" userId="768be38e-2fb5-40ce-925d-bd8e9d9e3c31" providerId="ADAL" clId="{1CA0C79F-4700-459A-8068-CF037A5B76BF}" dt="2025-07-31T16:19:31.437" v="50" actId="1035"/>
          <ac:spMkLst>
            <pc:docMk/>
            <pc:sldMk cId="2244335887" sldId="2147376418"/>
            <ac:spMk id="29" creationId="{0A92AE18-EECC-FA7B-0C1E-D41AF7CD8F22}"/>
          </ac:spMkLst>
        </pc:spChg>
        <pc:spChg chg="add mod">
          <ac:chgData name="Reed Kiely" userId="768be38e-2fb5-40ce-925d-bd8e9d9e3c31" providerId="ADAL" clId="{1CA0C79F-4700-459A-8068-CF037A5B76BF}" dt="2025-07-31T16:19:31.437" v="50" actId="1035"/>
          <ac:spMkLst>
            <pc:docMk/>
            <pc:sldMk cId="2244335887" sldId="2147376418"/>
            <ac:spMk id="30" creationId="{72383A2B-D211-947D-B8DC-87B39C1424D2}"/>
          </ac:spMkLst>
        </pc:spChg>
        <pc:spChg chg="add mod ord">
          <ac:chgData name="Reed Kiely" userId="768be38e-2fb5-40ce-925d-bd8e9d9e3c31" providerId="ADAL" clId="{1CA0C79F-4700-459A-8068-CF037A5B76BF}" dt="2025-07-31T17:03:27.243" v="68" actId="20577"/>
          <ac:spMkLst>
            <pc:docMk/>
            <pc:sldMk cId="2244335887" sldId="2147376418"/>
            <ac:spMk id="34" creationId="{EC56BECE-6FD7-D65D-08EC-7C002280C3B9}"/>
          </ac:spMkLst>
        </pc:spChg>
        <pc:spChg chg="add mod">
          <ac:chgData name="Reed Kiely" userId="768be38e-2fb5-40ce-925d-bd8e9d9e3c31" providerId="ADAL" clId="{1CA0C79F-4700-459A-8068-CF037A5B76BF}" dt="2025-07-31T16:19:52.223" v="58"/>
          <ac:spMkLst>
            <pc:docMk/>
            <pc:sldMk cId="2244335887" sldId="2147376418"/>
            <ac:spMk id="35" creationId="{0532847B-76F5-EE4C-C307-A8ABDEAA4D68}"/>
          </ac:spMkLst>
        </pc:spChg>
        <pc:spChg chg="add mod">
          <ac:chgData name="Reed Kiely" userId="768be38e-2fb5-40ce-925d-bd8e9d9e3c31" providerId="ADAL" clId="{1CA0C79F-4700-459A-8068-CF037A5B76BF}" dt="2025-07-31T16:19:52.223" v="58"/>
          <ac:spMkLst>
            <pc:docMk/>
            <pc:sldMk cId="2244335887" sldId="2147376418"/>
            <ac:spMk id="36" creationId="{12504543-F086-CA1C-FD48-C734DDDBA7EA}"/>
          </ac:spMkLst>
        </pc:spChg>
        <pc:graphicFrameChg chg="add mod">
          <ac:chgData name="Reed Kiely" userId="768be38e-2fb5-40ce-925d-bd8e9d9e3c31" providerId="ADAL" clId="{1CA0C79F-4700-459A-8068-CF037A5B76BF}" dt="2025-07-31T16:19:02.867" v="36"/>
          <ac:graphicFrameMkLst>
            <pc:docMk/>
            <pc:sldMk cId="2244335887" sldId="2147376418"/>
            <ac:graphicFrameMk id="4" creationId="{1C8F8A84-17C3-1BDF-9AAD-DF28813E3AC1}"/>
          </ac:graphicFrameMkLst>
        </pc:graphicFrameChg>
        <pc:graphicFrameChg chg="add mod">
          <ac:chgData name="Reed Kiely" userId="768be38e-2fb5-40ce-925d-bd8e9d9e3c31" providerId="ADAL" clId="{1CA0C79F-4700-459A-8068-CF037A5B76BF}" dt="2025-07-31T16:19:31.437" v="50" actId="1035"/>
          <ac:graphicFrameMkLst>
            <pc:docMk/>
            <pc:sldMk cId="2244335887" sldId="2147376418"/>
            <ac:graphicFrameMk id="23" creationId="{456AFFB1-DE95-BD4B-4EC8-1C5B1033F906}"/>
          </ac:graphicFrameMkLst>
        </pc:graphicFrameChg>
        <pc:graphicFrameChg chg="mod">
          <ac:chgData name="Reed Kiely" userId="768be38e-2fb5-40ce-925d-bd8e9d9e3c31" providerId="ADAL" clId="{1CA0C79F-4700-459A-8068-CF037A5B76BF}" dt="2025-07-31T19:51:27.896" v="214"/>
          <ac:graphicFrameMkLst>
            <pc:docMk/>
            <pc:sldMk cId="2244335887" sldId="2147376418"/>
            <ac:graphicFrameMk id="24" creationId="{11762396-8571-A063-AD44-1A23B58FB7A1}"/>
          </ac:graphicFrameMkLst>
        </pc:graphicFrameChg>
        <pc:graphicFrameChg chg="mod">
          <ac:chgData name="Reed Kiely" userId="768be38e-2fb5-40ce-925d-bd8e9d9e3c31" providerId="ADAL" clId="{1CA0C79F-4700-459A-8068-CF037A5B76BF}" dt="2025-07-31T19:51:33.290" v="216"/>
          <ac:graphicFrameMkLst>
            <pc:docMk/>
            <pc:sldMk cId="2244335887" sldId="2147376418"/>
            <ac:graphicFrameMk id="25" creationId="{20E21E4F-5C83-B4D7-907F-B63C2884799B}"/>
          </ac:graphicFrameMkLst>
        </pc:graphicFrameChg>
        <pc:graphicFrameChg chg="mod">
          <ac:chgData name="Reed Kiely" userId="768be38e-2fb5-40ce-925d-bd8e9d9e3c31" providerId="ADAL" clId="{1CA0C79F-4700-459A-8068-CF037A5B76BF}" dt="2025-07-31T19:51:38.404" v="217"/>
          <ac:graphicFrameMkLst>
            <pc:docMk/>
            <pc:sldMk cId="2244335887" sldId="2147376418"/>
            <ac:graphicFrameMk id="32" creationId="{BD93AFF8-1B99-F828-644E-CEE26F91B5E9}"/>
          </ac:graphicFrameMkLst>
        </pc:graphicFrameChg>
        <pc:graphicFrameChg chg="add mod">
          <ac:chgData name="Reed Kiely" userId="768be38e-2fb5-40ce-925d-bd8e9d9e3c31" providerId="ADAL" clId="{1CA0C79F-4700-459A-8068-CF037A5B76BF}" dt="2025-07-31T16:19:31.437" v="50" actId="1035"/>
          <ac:graphicFrameMkLst>
            <pc:docMk/>
            <pc:sldMk cId="2244335887" sldId="2147376418"/>
            <ac:graphicFrameMk id="33" creationId="{156420C7-24A0-1A85-FD26-5AB64461E61F}"/>
          </ac:graphicFrameMkLst>
        </pc:graphicFrameChg>
        <pc:cxnChg chg="add mod">
          <ac:chgData name="Reed Kiely" userId="768be38e-2fb5-40ce-925d-bd8e9d9e3c31" providerId="ADAL" clId="{1CA0C79F-4700-459A-8068-CF037A5B76BF}" dt="2025-07-31T16:19:52.223" v="58"/>
          <ac:cxnSpMkLst>
            <pc:docMk/>
            <pc:sldMk cId="2244335887" sldId="2147376418"/>
            <ac:cxnSpMk id="37" creationId="{AC0BD4AA-BD38-2635-45D9-3B9E4EF603CF}"/>
          </ac:cxnSpMkLst>
        </pc:cxnChg>
      </pc:sldChg>
      <pc:sldChg chg="addSp delSp modSp add mod">
        <pc:chgData name="Reed Kiely" userId="768be38e-2fb5-40ce-925d-bd8e9d9e3c31" providerId="ADAL" clId="{1CA0C79F-4700-459A-8068-CF037A5B76BF}" dt="2025-07-31T20:02:54.537" v="470" actId="20577"/>
        <pc:sldMkLst>
          <pc:docMk/>
          <pc:sldMk cId="1519084183" sldId="2147376419"/>
        </pc:sldMkLst>
        <pc:spChg chg="mod">
          <ac:chgData name="Reed Kiely" userId="768be38e-2fb5-40ce-925d-bd8e9d9e3c31" providerId="ADAL" clId="{1CA0C79F-4700-459A-8068-CF037A5B76BF}" dt="2025-07-31T20:02:54.537" v="470" actId="20577"/>
          <ac:spMkLst>
            <pc:docMk/>
            <pc:sldMk cId="1519084183" sldId="2147376419"/>
            <ac:spMk id="2" creationId="{A11AED77-3AC1-EDC0-D937-91F128D36469}"/>
          </ac:spMkLst>
        </pc:spChg>
        <pc:spChg chg="mod">
          <ac:chgData name="Reed Kiely" userId="768be38e-2fb5-40ce-925d-bd8e9d9e3c31" providerId="ADAL" clId="{1CA0C79F-4700-459A-8068-CF037A5B76BF}" dt="2025-07-31T19:53:11.084" v="283" actId="207"/>
          <ac:spMkLst>
            <pc:docMk/>
            <pc:sldMk cId="1519084183" sldId="2147376419"/>
            <ac:spMk id="12" creationId="{2C990B17-DBA1-5091-F789-1FB931FC0066}"/>
          </ac:spMkLst>
        </pc:spChg>
        <pc:spChg chg="mod">
          <ac:chgData name="Reed Kiely" userId="768be38e-2fb5-40ce-925d-bd8e9d9e3c31" providerId="ADAL" clId="{1CA0C79F-4700-459A-8068-CF037A5B76BF}" dt="2025-07-31T17:07:23.956" v="85" actId="20577"/>
          <ac:spMkLst>
            <pc:docMk/>
            <pc:sldMk cId="1519084183" sldId="2147376419"/>
            <ac:spMk id="14" creationId="{0801AB61-EAFB-981A-D378-7A8A6430EC71}"/>
          </ac:spMkLst>
        </pc:spChg>
        <pc:spChg chg="add mod">
          <ac:chgData name="Reed Kiely" userId="768be38e-2fb5-40ce-925d-bd8e9d9e3c31" providerId="ADAL" clId="{1CA0C79F-4700-459A-8068-CF037A5B76BF}" dt="2025-07-31T19:54:11.920" v="324" actId="20577"/>
          <ac:spMkLst>
            <pc:docMk/>
            <pc:sldMk cId="1519084183" sldId="2147376419"/>
            <ac:spMk id="19" creationId="{05F3BFDF-D7AB-7DC5-3CD1-B65A2C1CC2C2}"/>
          </ac:spMkLst>
        </pc:spChg>
        <pc:graphicFrameChg chg="mod">
          <ac:chgData name="Reed Kiely" userId="768be38e-2fb5-40ce-925d-bd8e9d9e3c31" providerId="ADAL" clId="{1CA0C79F-4700-459A-8068-CF037A5B76BF}" dt="2025-07-31T19:48:13.452" v="142"/>
          <ac:graphicFrameMkLst>
            <pc:docMk/>
            <pc:sldMk cId="1519084183" sldId="2147376419"/>
            <ac:graphicFrameMk id="3" creationId="{6960DE00-5833-7F97-3656-0D42765A9B0A}"/>
          </ac:graphicFrameMkLst>
        </pc:graphicFrameChg>
        <pc:graphicFrameChg chg="mod">
          <ac:chgData name="Reed Kiely" userId="768be38e-2fb5-40ce-925d-bd8e9d9e3c31" providerId="ADAL" clId="{1CA0C79F-4700-459A-8068-CF037A5B76BF}" dt="2025-07-31T19:47:35.668" v="132"/>
          <ac:graphicFrameMkLst>
            <pc:docMk/>
            <pc:sldMk cId="1519084183" sldId="2147376419"/>
            <ac:graphicFrameMk id="13" creationId="{DA284F38-AA4C-86E9-AA22-60F12F79EDFB}"/>
          </ac:graphicFrameMkLst>
        </pc:graphicFrameChg>
        <pc:graphicFrameChg chg="mod">
          <ac:chgData name="Reed Kiely" userId="768be38e-2fb5-40ce-925d-bd8e9d9e3c31" providerId="ADAL" clId="{1CA0C79F-4700-459A-8068-CF037A5B76BF}" dt="2025-07-31T19:52:32.856" v="255"/>
          <ac:graphicFrameMkLst>
            <pc:docMk/>
            <pc:sldMk cId="1519084183" sldId="2147376419"/>
            <ac:graphicFrameMk id="16" creationId="{01F2C1F8-7F40-1300-B4F9-EF7EE94CE25E}"/>
          </ac:graphicFrameMkLst>
        </pc:graphicFrameChg>
      </pc:sldChg>
      <pc:sldChg chg="addSp delSp modSp add mod">
        <pc:chgData name="Reed Kiely" userId="768be38e-2fb5-40ce-925d-bd8e9d9e3c31" providerId="ADAL" clId="{1CA0C79F-4700-459A-8068-CF037A5B76BF}" dt="2025-07-31T20:02:15.337" v="407" actId="20577"/>
        <pc:sldMkLst>
          <pc:docMk/>
          <pc:sldMk cId="2004432486" sldId="2147376420"/>
        </pc:sldMkLst>
        <pc:spChg chg="mod">
          <ac:chgData name="Reed Kiely" userId="768be38e-2fb5-40ce-925d-bd8e9d9e3c31" providerId="ADAL" clId="{1CA0C79F-4700-459A-8068-CF037A5B76BF}" dt="2025-07-31T20:02:15.337" v="407" actId="20577"/>
          <ac:spMkLst>
            <pc:docMk/>
            <pc:sldMk cId="2004432486" sldId="2147376420"/>
            <ac:spMk id="2" creationId="{C0065416-E3C4-6BBC-C817-1C8070FEEEAF}"/>
          </ac:spMkLst>
        </pc:spChg>
        <pc:spChg chg="add mod">
          <ac:chgData name="Reed Kiely" userId="768be38e-2fb5-40ce-925d-bd8e9d9e3c31" providerId="ADAL" clId="{1CA0C79F-4700-459A-8068-CF037A5B76BF}" dt="2025-07-31T19:53:54.878" v="307" actId="14100"/>
          <ac:spMkLst>
            <pc:docMk/>
            <pc:sldMk cId="2004432486" sldId="2147376420"/>
            <ac:spMk id="8" creationId="{9C94C843-A60C-1BE0-1AFF-7A95D30D9267}"/>
          </ac:spMkLst>
        </pc:spChg>
        <pc:spChg chg="mod">
          <ac:chgData name="Reed Kiely" userId="768be38e-2fb5-40ce-925d-bd8e9d9e3c31" providerId="ADAL" clId="{1CA0C79F-4700-459A-8068-CF037A5B76BF}" dt="2025-07-31T17:07:12.283" v="75" actId="20577"/>
          <ac:spMkLst>
            <pc:docMk/>
            <pc:sldMk cId="2004432486" sldId="2147376420"/>
            <ac:spMk id="34" creationId="{C6BEB5A8-7217-3F11-0133-CAC1BC9E208F}"/>
          </ac:spMkLst>
        </pc:spChg>
        <pc:graphicFrameChg chg="mod">
          <ac:chgData name="Reed Kiely" userId="768be38e-2fb5-40ce-925d-bd8e9d9e3c31" providerId="ADAL" clId="{1CA0C79F-4700-459A-8068-CF037A5B76BF}" dt="2025-07-31T20:01:11.144" v="359"/>
          <ac:graphicFrameMkLst>
            <pc:docMk/>
            <pc:sldMk cId="2004432486" sldId="2147376420"/>
            <ac:graphicFrameMk id="4" creationId="{94E3CC7C-4585-F455-E3F5-31E987E54DEB}"/>
          </ac:graphicFrameMkLst>
        </pc:graphicFrameChg>
        <pc:graphicFrameChg chg="mod">
          <ac:chgData name="Reed Kiely" userId="768be38e-2fb5-40ce-925d-bd8e9d9e3c31" providerId="ADAL" clId="{1CA0C79F-4700-459A-8068-CF037A5B76BF}" dt="2025-07-31T20:01:29.444" v="366"/>
          <ac:graphicFrameMkLst>
            <pc:docMk/>
            <pc:sldMk cId="2004432486" sldId="2147376420"/>
            <ac:graphicFrameMk id="24" creationId="{AD0948A0-36AE-9E15-38B9-B64C3A21EF87}"/>
          </ac:graphicFrameMkLst>
        </pc:graphicFrameChg>
        <pc:graphicFrameChg chg="mod">
          <ac:chgData name="Reed Kiely" userId="768be38e-2fb5-40ce-925d-bd8e9d9e3c31" providerId="ADAL" clId="{1CA0C79F-4700-459A-8068-CF037A5B76BF}" dt="2025-07-31T19:59:51.987" v="346"/>
          <ac:graphicFrameMkLst>
            <pc:docMk/>
            <pc:sldMk cId="2004432486" sldId="2147376420"/>
            <ac:graphicFrameMk id="25" creationId="{20951E28-5839-1091-FF74-83D5371BE538}"/>
          </ac:graphicFrameMkLst>
        </pc:graphicFrameChg>
        <pc:graphicFrameChg chg="mod">
          <ac:chgData name="Reed Kiely" userId="768be38e-2fb5-40ce-925d-bd8e9d9e3c31" providerId="ADAL" clId="{1CA0C79F-4700-459A-8068-CF037A5B76BF}" dt="2025-07-31T20:01:08.392" v="358"/>
          <ac:graphicFrameMkLst>
            <pc:docMk/>
            <pc:sldMk cId="2004432486" sldId="2147376420"/>
            <ac:graphicFrameMk id="32" creationId="{9BB7DB5A-2AD1-BF07-CD40-907DDE8CD057}"/>
          </ac:graphicFrameMkLst>
        </pc:graphicFrameChg>
        <pc:graphicFrameChg chg="mod">
          <ac:chgData name="Reed Kiely" userId="768be38e-2fb5-40ce-925d-bd8e9d9e3c31" providerId="ADAL" clId="{1CA0C79F-4700-459A-8068-CF037A5B76BF}" dt="2025-07-31T19:59:27.454" v="338"/>
          <ac:graphicFrameMkLst>
            <pc:docMk/>
            <pc:sldMk cId="2004432486" sldId="2147376420"/>
            <ac:graphicFrameMk id="33" creationId="{A7572EE6-3FF3-0364-2B29-0E3340341AF6}"/>
          </ac:graphicFrameMkLst>
        </pc:graphicFrameChg>
      </pc:sldChg>
      <pc:sldChg chg="addSp delSp modSp add mod">
        <pc:chgData name="Reed Kiely" userId="768be38e-2fb5-40ce-925d-bd8e9d9e3c31" providerId="ADAL" clId="{1CA0C79F-4700-459A-8068-CF037A5B76BF}" dt="2025-07-31T20:02:37.636" v="447" actId="20577"/>
        <pc:sldMkLst>
          <pc:docMk/>
          <pc:sldMk cId="985430802" sldId="2147376421"/>
        </pc:sldMkLst>
        <pc:spChg chg="mod">
          <ac:chgData name="Reed Kiely" userId="768be38e-2fb5-40ce-925d-bd8e9d9e3c31" providerId="ADAL" clId="{1CA0C79F-4700-459A-8068-CF037A5B76BF}" dt="2025-07-31T20:02:37.636" v="447" actId="20577"/>
          <ac:spMkLst>
            <pc:docMk/>
            <pc:sldMk cId="985430802" sldId="2147376421"/>
            <ac:spMk id="2" creationId="{438FF314-4EEC-C5C9-4AE7-C52FE375A186}"/>
          </ac:spMkLst>
        </pc:spChg>
        <pc:spChg chg="mod">
          <ac:chgData name="Reed Kiely" userId="768be38e-2fb5-40ce-925d-bd8e9d9e3c31" providerId="ADAL" clId="{1CA0C79F-4700-459A-8068-CF037A5B76BF}" dt="2025-07-31T17:07:31.540" v="90" actId="20577"/>
          <ac:spMkLst>
            <pc:docMk/>
            <pc:sldMk cId="985430802" sldId="2147376421"/>
            <ac:spMk id="14" creationId="{84925DDF-C50A-C12A-C1E1-9D8AD9FC2D4A}"/>
          </ac:spMkLst>
        </pc:spChg>
        <pc:spChg chg="add mod">
          <ac:chgData name="Reed Kiely" userId="768be38e-2fb5-40ce-925d-bd8e9d9e3c31" providerId="ADAL" clId="{1CA0C79F-4700-459A-8068-CF037A5B76BF}" dt="2025-07-31T19:54:06.224" v="316" actId="20577"/>
          <ac:spMkLst>
            <pc:docMk/>
            <pc:sldMk cId="985430802" sldId="2147376421"/>
            <ac:spMk id="19" creationId="{46BAA091-83AD-BB2D-928C-54F2A454ADE6}"/>
          </ac:spMkLst>
        </pc:spChg>
      </pc:sldChg>
      <pc:sldChg chg="addSp delSp modSp add mod">
        <pc:chgData name="Reed Kiely" userId="768be38e-2fb5-40ce-925d-bd8e9d9e3c31" providerId="ADAL" clId="{1CA0C79F-4700-459A-8068-CF037A5B76BF}" dt="2025-07-31T20:03:08.104" v="495" actId="20577"/>
        <pc:sldMkLst>
          <pc:docMk/>
          <pc:sldMk cId="1448516325" sldId="2147376422"/>
        </pc:sldMkLst>
        <pc:spChg chg="mod">
          <ac:chgData name="Reed Kiely" userId="768be38e-2fb5-40ce-925d-bd8e9d9e3c31" providerId="ADAL" clId="{1CA0C79F-4700-459A-8068-CF037A5B76BF}" dt="2025-07-31T20:03:08.104" v="495" actId="20577"/>
          <ac:spMkLst>
            <pc:docMk/>
            <pc:sldMk cId="1448516325" sldId="2147376422"/>
            <ac:spMk id="2" creationId="{D1D59C75-6E1E-73D4-8A82-60155FAEC7AE}"/>
          </ac:spMkLst>
        </pc:spChg>
        <pc:spChg chg="mod">
          <ac:chgData name="Reed Kiely" userId="768be38e-2fb5-40ce-925d-bd8e9d9e3c31" providerId="ADAL" clId="{1CA0C79F-4700-459A-8068-CF037A5B76BF}" dt="2025-07-31T19:53:08.272" v="282" actId="207"/>
          <ac:spMkLst>
            <pc:docMk/>
            <pc:sldMk cId="1448516325" sldId="2147376422"/>
            <ac:spMk id="12" creationId="{91A24699-0678-5D28-A824-F5655DBF82A7}"/>
          </ac:spMkLst>
        </pc:spChg>
        <pc:spChg chg="mod">
          <ac:chgData name="Reed Kiely" userId="768be38e-2fb5-40ce-925d-bd8e9d9e3c31" providerId="ADAL" clId="{1CA0C79F-4700-459A-8068-CF037A5B76BF}" dt="2025-07-31T17:07:41.956" v="96" actId="20577"/>
          <ac:spMkLst>
            <pc:docMk/>
            <pc:sldMk cId="1448516325" sldId="2147376422"/>
            <ac:spMk id="14" creationId="{904E7BFC-5475-6934-D027-C7623D60442F}"/>
          </ac:spMkLst>
        </pc:spChg>
        <pc:spChg chg="add mod">
          <ac:chgData name="Reed Kiely" userId="768be38e-2fb5-40ce-925d-bd8e9d9e3c31" providerId="ADAL" clId="{1CA0C79F-4700-459A-8068-CF037A5B76BF}" dt="2025-07-31T19:54:19.776" v="334" actId="20577"/>
          <ac:spMkLst>
            <pc:docMk/>
            <pc:sldMk cId="1448516325" sldId="2147376422"/>
            <ac:spMk id="19" creationId="{CEB66F27-07CA-3325-756B-27925CD06B7B}"/>
          </ac:spMkLst>
        </pc:spChg>
        <pc:graphicFrameChg chg="mod">
          <ac:chgData name="Reed Kiely" userId="768be38e-2fb5-40ce-925d-bd8e9d9e3c31" providerId="ADAL" clId="{1CA0C79F-4700-459A-8068-CF037A5B76BF}" dt="2025-07-31T19:50:28.840" v="195" actId="207"/>
          <ac:graphicFrameMkLst>
            <pc:docMk/>
            <pc:sldMk cId="1448516325" sldId="2147376422"/>
            <ac:graphicFrameMk id="3" creationId="{943BCA4B-04A9-7753-8B7E-16781BCCCED0}"/>
          </ac:graphicFrameMkLst>
        </pc:graphicFrameChg>
        <pc:graphicFrameChg chg="mod">
          <ac:chgData name="Reed Kiely" userId="768be38e-2fb5-40ce-925d-bd8e9d9e3c31" providerId="ADAL" clId="{1CA0C79F-4700-459A-8068-CF037A5B76BF}" dt="2025-07-31T19:50:15.129" v="190"/>
          <ac:graphicFrameMkLst>
            <pc:docMk/>
            <pc:sldMk cId="1448516325" sldId="2147376422"/>
            <ac:graphicFrameMk id="13" creationId="{5AF61931-AD27-E7C4-968C-CC9022C8CF78}"/>
          </ac:graphicFrameMkLst>
        </pc:graphicFrameChg>
        <pc:graphicFrameChg chg="mod">
          <ac:chgData name="Reed Kiely" userId="768be38e-2fb5-40ce-925d-bd8e9d9e3c31" providerId="ADAL" clId="{1CA0C79F-4700-459A-8068-CF037A5B76BF}" dt="2025-07-31T19:51:07.751" v="210"/>
          <ac:graphicFrameMkLst>
            <pc:docMk/>
            <pc:sldMk cId="1448516325" sldId="2147376422"/>
            <ac:graphicFrameMk id="16" creationId="{A53B4CEF-CDED-4FC0-57B7-31A35483585C}"/>
          </ac:graphicFrameMkLst>
        </pc:graphicFrameChg>
        <pc:graphicFrameChg chg="mod">
          <ac:chgData name="Reed Kiely" userId="768be38e-2fb5-40ce-925d-bd8e9d9e3c31" providerId="ADAL" clId="{1CA0C79F-4700-459A-8068-CF037A5B76BF}" dt="2025-07-31T19:50:00.555" v="186"/>
          <ac:graphicFrameMkLst>
            <pc:docMk/>
            <pc:sldMk cId="1448516325" sldId="2147376422"/>
            <ac:graphicFrameMk id="17" creationId="{BDC4B916-51FE-7B51-4BC0-1E144690C8BC}"/>
          </ac:graphicFrameMkLst>
        </pc:graphicFrameChg>
        <pc:graphicFrameChg chg="mod">
          <ac:chgData name="Reed Kiely" userId="768be38e-2fb5-40ce-925d-bd8e9d9e3c31" providerId="ADAL" clId="{1CA0C79F-4700-459A-8068-CF037A5B76BF}" dt="2025-07-31T19:50:48.354" v="201" actId="207"/>
          <ac:graphicFrameMkLst>
            <pc:docMk/>
            <pc:sldMk cId="1448516325" sldId="2147376422"/>
            <ac:graphicFrameMk id="20" creationId="{272ACDE3-5559-FCEC-4576-BF0EC6F55AE0}"/>
          </ac:graphicFrameMkLst>
        </pc:graphicFrameChg>
        <pc:graphicFrameChg chg="mod">
          <ac:chgData name="Reed Kiely" userId="768be38e-2fb5-40ce-925d-bd8e9d9e3c31" providerId="ADAL" clId="{1CA0C79F-4700-459A-8068-CF037A5B76BF}" dt="2025-07-31T19:49:54.773" v="184"/>
          <ac:graphicFrameMkLst>
            <pc:docMk/>
            <pc:sldMk cId="1448516325" sldId="2147376422"/>
            <ac:graphicFrameMk id="21" creationId="{34A5599E-713C-8B4D-7B92-82171CC83A5E}"/>
          </ac:graphicFrameMkLst>
        </pc:graphicFrameChg>
      </pc:sldChg>
    </pc:docChg>
  </pc:docChgLst>
  <pc:docChgLst>
    <pc:chgData name="Jason Wiese" userId="4bff8d5b-7de6-4655-b397-69b0afc81113" providerId="ADAL" clId="{2590089A-648A-47F7-8D05-78A44BA061FB}"/>
    <pc:docChg chg="undo redo custSel modSld">
      <pc:chgData name="Jason Wiese" userId="4bff8d5b-7de6-4655-b397-69b0afc81113" providerId="ADAL" clId="{2590089A-648A-47F7-8D05-78A44BA061FB}" dt="2025-08-05T02:40:27.693" v="13"/>
      <pc:docMkLst>
        <pc:docMk/>
      </pc:docMkLst>
      <pc:sldChg chg="modSp mod">
        <pc:chgData name="Jason Wiese" userId="4bff8d5b-7de6-4655-b397-69b0afc81113" providerId="ADAL" clId="{2590089A-648A-47F7-8D05-78A44BA061FB}" dt="2025-08-05T02:38:55.904" v="3" actId="20577"/>
        <pc:sldMkLst>
          <pc:docMk/>
          <pc:sldMk cId="2244335887" sldId="2147376418"/>
        </pc:sldMkLst>
        <pc:spChg chg="mod">
          <ac:chgData name="Jason Wiese" userId="4bff8d5b-7de6-4655-b397-69b0afc81113" providerId="ADAL" clId="{2590089A-648A-47F7-8D05-78A44BA061FB}" dt="2025-08-05T02:38:55.904" v="3" actId="20577"/>
          <ac:spMkLst>
            <pc:docMk/>
            <pc:sldMk cId="2244335887" sldId="2147376418"/>
            <ac:spMk id="2" creationId="{52AB29C7-4D52-20C3-26E6-2AE13B462DB9}"/>
          </ac:spMkLst>
        </pc:spChg>
      </pc:sldChg>
      <pc:sldChg chg="modSp mod">
        <pc:chgData name="Jason Wiese" userId="4bff8d5b-7de6-4655-b397-69b0afc81113" providerId="ADAL" clId="{2590089A-648A-47F7-8D05-78A44BA061FB}" dt="2025-08-05T02:39:07.728" v="9" actId="20577"/>
        <pc:sldMkLst>
          <pc:docMk/>
          <pc:sldMk cId="2004432486" sldId="2147376420"/>
        </pc:sldMkLst>
        <pc:spChg chg="mod">
          <ac:chgData name="Jason Wiese" userId="4bff8d5b-7de6-4655-b397-69b0afc81113" providerId="ADAL" clId="{2590089A-648A-47F7-8D05-78A44BA061FB}" dt="2025-08-05T02:39:07.728" v="9" actId="20577"/>
          <ac:spMkLst>
            <pc:docMk/>
            <pc:sldMk cId="2004432486" sldId="2147376420"/>
            <ac:spMk id="2" creationId="{C0065416-E3C4-6BBC-C817-1C8070FEEEAF}"/>
          </ac:spMkLst>
        </pc:spChg>
      </pc:sldChg>
      <pc:sldChg chg="modSp mod">
        <pc:chgData name="Jason Wiese" userId="4bff8d5b-7de6-4655-b397-69b0afc81113" providerId="ADAL" clId="{2590089A-648A-47F7-8D05-78A44BA061FB}" dt="2025-08-05T02:40:27.693" v="13"/>
        <pc:sldMkLst>
          <pc:docMk/>
          <pc:sldMk cId="985430802" sldId="2147376421"/>
        </pc:sldMkLst>
        <pc:spChg chg="mod">
          <ac:chgData name="Jason Wiese" userId="4bff8d5b-7de6-4655-b397-69b0afc81113" providerId="ADAL" clId="{2590089A-648A-47F7-8D05-78A44BA061FB}" dt="2025-08-05T02:39:38.680" v="12" actId="20577"/>
          <ac:spMkLst>
            <pc:docMk/>
            <pc:sldMk cId="985430802" sldId="2147376421"/>
            <ac:spMk id="2" creationId="{438FF314-4EEC-C5C9-4AE7-C52FE375A186}"/>
          </ac:spMkLst>
        </pc:spChg>
        <pc:graphicFrameChg chg="mod">
          <ac:chgData name="Jason Wiese" userId="4bff8d5b-7de6-4655-b397-69b0afc81113" providerId="ADAL" clId="{2590089A-648A-47F7-8D05-78A44BA061FB}" dt="2025-08-05T02:40:27.693" v="13"/>
          <ac:graphicFrameMkLst>
            <pc:docMk/>
            <pc:sldMk cId="985430802" sldId="2147376421"/>
            <ac:graphicFrameMk id="13" creationId="{79EF656D-98CD-5EEC-FD34-E0CE666AB7A1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37A-475F-8D65-1970B9DEDF04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37A-475F-8D65-1970B9DEDF04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37A-475F-8D65-1970B9DEDF04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37A-475F-8D65-1970B9DEDF04}"/>
              </c:ext>
            </c:extLst>
          </c:dPt>
          <c:dLbls>
            <c:dLbl>
              <c:idx val="0"/>
              <c:layout>
                <c:manualLayout>
                  <c:x val="-0.22805342027610323"/>
                  <c:y val="-0.240287207189875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7A-475F-8D65-1970B9DEDF04}"/>
                </c:ext>
              </c:extLst>
            </c:dLbl>
            <c:dLbl>
              <c:idx val="1"/>
              <c:layout>
                <c:manualLayout>
                  <c:x val="0.16338430717040189"/>
                  <c:y val="6.2973755591165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37A-475F-8D65-1970B9DEDF04}"/>
                </c:ext>
              </c:extLst>
            </c:dLbl>
            <c:dLbl>
              <c:idx val="2"/>
              <c:layout>
                <c:manualLayout>
                  <c:x val="9.7020467288046919E-2"/>
                  <c:y val="0.1456457682987003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37A-475F-8D65-1970B9DEDF04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37A-475F-8D65-1970B9DEDF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0.69899687481731743</c:v>
                </c:pt>
                <c:pt idx="1">
                  <c:v>0.14241205253816458</c:v>
                </c:pt>
                <c:pt idx="2">
                  <c:v>0.11237505519705197</c:v>
                </c:pt>
                <c:pt idx="3">
                  <c:v>4.6216017447466048E-2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7A-475F-8D65-1970B9DEDF0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A9-4DF7-8E2B-A9E8A753EA98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A9-4DF7-8E2B-A9E8A753EA98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A9-4DF7-8E2B-A9E8A753EA98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A9-4DF7-8E2B-A9E8A753EA98}"/>
              </c:ext>
            </c:extLst>
          </c:dPt>
          <c:dLbls>
            <c:dLbl>
              <c:idx val="0"/>
              <c:layout>
                <c:manualLayout>
                  <c:x val="-0.24109527586108764"/>
                  <c:y val="-1.72893788180998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A9-4DF7-8E2B-A9E8A753EA98}"/>
                </c:ext>
              </c:extLst>
            </c:dLbl>
            <c:dLbl>
              <c:idx val="1"/>
              <c:layout>
                <c:manualLayout>
                  <c:x val="0.13916344577622503"/>
                  <c:y val="-0.1280940198802077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A9-4DF7-8E2B-A9E8A753EA98}"/>
                </c:ext>
              </c:extLst>
            </c:dLbl>
            <c:dLbl>
              <c:idx val="2"/>
              <c:layout>
                <c:manualLayout>
                  <c:x val="0.1463485767786635"/>
                  <c:y val="0.1876600338249986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A9-4DF7-8E2B-A9E8A753EA98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A9-4DF7-8E2B-A9E8A753EA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</c:v>
                </c:pt>
                <c:pt idx="1">
                  <c:v>0.14000000000000001</c:v>
                </c:pt>
                <c:pt idx="2">
                  <c:v>0.22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A9-4DF7-8E2B-A9E8A753EA9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F8A-478B-BCD3-E4B52CE16409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F8A-478B-BCD3-E4B52CE16409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F8A-478B-BCD3-E4B52CE16409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F8A-478B-BCD3-E4B52CE16409}"/>
              </c:ext>
            </c:extLst>
          </c:dPt>
          <c:dLbls>
            <c:dLbl>
              <c:idx val="0"/>
              <c:layout>
                <c:manualLayout>
                  <c:x val="-0.28767414887364928"/>
                  <c:y val="-0.20150482054581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F8A-478B-BCD3-E4B52CE16409}"/>
                </c:ext>
              </c:extLst>
            </c:dLbl>
            <c:dLbl>
              <c:idx val="1"/>
              <c:layout>
                <c:manualLayout>
                  <c:x val="0.15965816750625469"/>
                  <c:y val="7.5901138985321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 dirty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8A-478B-BCD3-E4B52CE16409}"/>
                </c:ext>
              </c:extLst>
            </c:dLbl>
            <c:dLbl>
              <c:idx val="2"/>
              <c:layout>
                <c:manualLayout>
                  <c:x val="-0.14518814665372148"/>
                  <c:y val="0.177964484260382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rgbClr val="4EBEA4"/>
                        </a:solidFill>
                      </a:rPr>
                      <a:pPr>
                        <a:defRPr sz="105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rgbClr val="4EBEA4"/>
                        </a:solidFill>
                      </a:rPr>
                      <a:pPr>
                        <a:defRPr sz="105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F8A-478B-BCD3-E4B52CE16409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F8A-478B-BCD3-E4B52CE164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0.74</c:v>
                </c:pt>
                <c:pt idx="1">
                  <c:v>0.11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F8A-478B-BCD3-E4B52CE1640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485-46B3-BCAA-19FBC5B93873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485-46B3-BCAA-19FBC5B93873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485-46B3-BCAA-19FBC5B93873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485-46B3-BCAA-19FBC5B93873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 dirty="0"/>
                      <a:t>
68%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85-46B3-BCAA-19FBC5B93873}"/>
                </c:ext>
              </c:extLst>
            </c:dLbl>
            <c:dLbl>
              <c:idx val="1"/>
              <c:layout>
                <c:manualLayout>
                  <c:x val="0.1522055947695849"/>
                  <c:y val="-5.98365549193081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85-46B3-BCAA-19FBC5B93873}"/>
                </c:ext>
              </c:extLst>
            </c:dLbl>
            <c:dLbl>
              <c:idx val="2"/>
              <c:layout>
                <c:manualLayout>
                  <c:x val="0.12904041671031116"/>
                  <c:y val="0.187659827103623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85-46B3-BCAA-19FBC5B93873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485-46B3-BCAA-19FBC5B93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0.67</c:v>
                </c:pt>
                <c:pt idx="1">
                  <c:v>0.1</c:v>
                </c:pt>
                <c:pt idx="2">
                  <c:v>0.19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485-46B3-BCAA-19FBC5B93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62-4193-ABBE-B6DFFA0B5B0C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62-4193-ABBE-B6DFFA0B5B0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62-4193-ABBE-B6DFFA0B5B0C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62-4193-ABBE-B6DFFA0B5B0C}"/>
              </c:ext>
            </c:extLst>
          </c:dPt>
          <c:dLbls>
            <c:dLbl>
              <c:idx val="0"/>
              <c:layout>
                <c:manualLayout>
                  <c:x val="-0.31003186708365871"/>
                  <c:y val="-0.20150482054581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62-4193-ABBE-B6DFFA0B5B0C}"/>
                </c:ext>
              </c:extLst>
            </c:dLbl>
            <c:dLbl>
              <c:idx val="1"/>
              <c:layout>
                <c:manualLayout>
                  <c:x val="0.14847930840125001"/>
                  <c:y val="0.166392934921740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62-4193-ABBE-B6DFFA0B5B0C}"/>
                </c:ext>
              </c:extLst>
            </c:dLbl>
            <c:dLbl>
              <c:idx val="2"/>
              <c:layout>
                <c:manualLayout>
                  <c:x val="-0.19735615581041008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62-4193-ABBE-B6DFFA0B5B0C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62-4193-ABBE-B6DFFA0B5B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0.76</c:v>
                </c:pt>
                <c:pt idx="1">
                  <c:v>0.16</c:v>
                </c:pt>
                <c:pt idx="2">
                  <c:v>0.03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62-4193-ABBE-B6DFFA0B5B0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505-4459-BF98-151C82BF8040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505-4459-BF98-151C82BF8040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505-4459-BF98-151C82BF8040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505-4459-BF98-151C82BF8040}"/>
              </c:ext>
            </c:extLst>
          </c:dPt>
          <c:dLbls>
            <c:dLbl>
              <c:idx val="0"/>
              <c:layout>
                <c:manualLayout>
                  <c:x val="-0.31003157367528317"/>
                  <c:y val="-0.153027072722729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05-4459-BF98-151C82BF8040}"/>
                </c:ext>
              </c:extLst>
            </c:dLbl>
            <c:dLbl>
              <c:idx val="1"/>
              <c:layout>
                <c:manualLayout>
                  <c:x val="0.14288958544037225"/>
                  <c:y val="9.85240879694261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05-4459-BF98-151C82BF8040}"/>
                </c:ext>
              </c:extLst>
            </c:dLbl>
            <c:dLbl>
              <c:idx val="2"/>
              <c:layout>
                <c:manualLayout>
                  <c:x val="-0.13552591544146664"/>
                  <c:y val="0.132718586292172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 smtClean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05-4459-BF98-151C82BF8040}"/>
                </c:ext>
              </c:extLst>
            </c:dLbl>
            <c:dLbl>
              <c:idx val="3"/>
              <c:layout>
                <c:manualLayout>
                  <c:x val="-0.16565484788389478"/>
                  <c:y val="2.96515862275354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05-4459-BF98-151C82BF80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0.75</c:v>
                </c:pt>
                <c:pt idx="1">
                  <c:v>0.14000000000000001</c:v>
                </c:pt>
                <c:pt idx="2">
                  <c:v>7.0000000000000007E-2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505-4459-BF98-151C82BF804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C69-4D3D-A24B-7519D598AD21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C69-4D3D-A24B-7519D598AD21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C69-4D3D-A24B-7519D598AD21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C69-4D3D-A24B-7519D598AD21}"/>
              </c:ext>
            </c:extLst>
          </c:dPt>
          <c:dLbls>
            <c:dLbl>
              <c:idx val="0"/>
              <c:layout>
                <c:manualLayout>
                  <c:x val="-0.20569584877028155"/>
                  <c:y val="-5.60715770765653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69-4D3D-A24B-7519D598AD21}"/>
                </c:ext>
              </c:extLst>
            </c:dLbl>
            <c:dLbl>
              <c:idx val="1"/>
              <c:layout>
                <c:manualLayout>
                  <c:x val="0.16897373672290422"/>
                  <c:y val="-3.39817647278871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69-4D3D-A24B-7519D598AD21}"/>
                </c:ext>
              </c:extLst>
            </c:dLbl>
            <c:dLbl>
              <c:idx val="2"/>
              <c:layout>
                <c:manualLayout>
                  <c:x val="-0.18617729670540537"/>
                  <c:y val="0.113327487162939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C69-4D3D-A24B-7519D598AD21}"/>
                </c:ext>
              </c:extLst>
            </c:dLbl>
            <c:dLbl>
              <c:idx val="3"/>
              <c:layout>
                <c:manualLayout>
                  <c:x val="-0.18428642642975701"/>
                  <c:y val="1.13114744920524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55087217106644"/>
                      <c:h val="0.194104902283620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69-4D3D-A24B-7519D598AD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0.55373065901440066</c:v>
                </c:pt>
                <c:pt idx="1">
                  <c:v>0.37172106440854508</c:v>
                </c:pt>
                <c:pt idx="2">
                  <c:v>4.9914421772579341E-2</c:v>
                </c:pt>
                <c:pt idx="3">
                  <c:v>2.4633854804474963E-2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69-4D3D-A24B-7519D598AD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8A-44C7-9807-AC36A78F11A6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8A-44C7-9807-AC36A78F11A6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8A-44C7-9807-AC36A78F11A6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8A-44C7-9807-AC36A78F11A6}"/>
              </c:ext>
            </c:extLst>
          </c:dPt>
          <c:dLbls>
            <c:dLbl>
              <c:idx val="0"/>
              <c:layout>
                <c:manualLayout>
                  <c:x val="-0.20942184173024092"/>
                  <c:y val="-0.107781174754519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8A-44C7-9807-AC36A78F11A6}"/>
                </c:ext>
              </c:extLst>
            </c:dLbl>
            <c:dLbl>
              <c:idx val="1"/>
              <c:layout>
                <c:manualLayout>
                  <c:x val="0.16152131069042214"/>
                  <c:y val="-3.11387461135096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8A-44C7-9807-AC36A78F11A6}"/>
                </c:ext>
              </c:extLst>
            </c:dLbl>
            <c:dLbl>
              <c:idx val="2"/>
              <c:layout>
                <c:manualLayout>
                  <c:x val="9.7906560581934435E-2"/>
                  <c:y val="0.14241413585678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8A-44C7-9807-AC36A78F11A6}"/>
                </c:ext>
              </c:extLst>
            </c:dLbl>
            <c:dLbl>
              <c:idx val="3"/>
              <c:layout>
                <c:manualLayout>
                  <c:x val="-0.22341243329727348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8A-44C7-9807-AC36A78F11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0.57634091869457238</c:v>
                </c:pt>
                <c:pt idx="1">
                  <c:v>0.28513986045859679</c:v>
                </c:pt>
                <c:pt idx="2">
                  <c:v>0.10356475438613963</c:v>
                </c:pt>
                <c:pt idx="3">
                  <c:v>3.4954466460691225E-2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8A-44C7-9807-AC36A78F11A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D51-42B3-A7D6-6CAC233D29BF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D51-42B3-A7D6-6CAC233D29BF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D51-42B3-A7D6-6CAC233D29BF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D51-42B3-A7D6-6CAC233D29BF}"/>
              </c:ext>
            </c:extLst>
          </c:dPt>
          <c:dLbls>
            <c:dLbl>
              <c:idx val="0"/>
              <c:layout>
                <c:manualLayout>
                  <c:x val="-0.23550613971696069"/>
                  <c:y val="-0.175650021706834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51-42B3-A7D6-6CAC233D29BF}"/>
                </c:ext>
              </c:extLst>
            </c:dLbl>
            <c:dLbl>
              <c:idx val="1"/>
              <c:layout>
                <c:manualLayout>
                  <c:x val="0.16338430717040189"/>
                  <c:y val="6.2973755591165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51-42B3-A7D6-6CAC233D29BF}"/>
                </c:ext>
              </c:extLst>
            </c:dLbl>
            <c:dLbl>
              <c:idx val="2"/>
              <c:layout>
                <c:manualLayout>
                  <c:x val="-0.18617729670540537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51-42B3-A7D6-6CAC233D29BF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D51-42B3-A7D6-6CAC233D29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0.66790322039111194</c:v>
                </c:pt>
                <c:pt idx="1">
                  <c:v>0.25369574234100489</c:v>
                </c:pt>
                <c:pt idx="2">
                  <c:v>4.2346656021712871E-2</c:v>
                </c:pt>
                <c:pt idx="3">
                  <c:v>3.6054381246170254E-2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51-42B3-A7D6-6CAC233D29B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06-4A1F-B39D-421CC193369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F06-4A1F-B39D-421CC193369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F06-4A1F-B39D-421CC193369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F06-4A1F-B39D-421CC193369A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F06-4A1F-B39D-421CC193369A}"/>
                </c:ext>
              </c:extLst>
            </c:dLbl>
            <c:dLbl>
              <c:idx val="1"/>
              <c:layout>
                <c:manualLayout>
                  <c:x val="0.15779487761789951"/>
                  <c:y val="2.0959696786242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F06-4A1F-B39D-421CC193369A}"/>
                </c:ext>
              </c:extLst>
            </c:dLbl>
            <c:dLbl>
              <c:idx val="2"/>
              <c:layout>
                <c:manualLayout>
                  <c:x val="9.177755302696218E-2"/>
                  <c:y val="0.139182286001916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F06-4A1F-B39D-421CC193369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F06-4A1F-B39D-421CC19336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0.66125629982621659</c:v>
                </c:pt>
                <c:pt idx="1">
                  <c:v>0.20630855555967351</c:v>
                </c:pt>
                <c:pt idx="2">
                  <c:v>8.8363349010680575E-2</c:v>
                </c:pt>
                <c:pt idx="3">
                  <c:v>4.4071795603429317E-2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06-4A1F-B39D-421CC193369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62-4193-ABBE-B6DFFA0B5B0C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62-4193-ABBE-B6DFFA0B5B0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62-4193-ABBE-B6DFFA0B5B0C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62-4193-ABBE-B6DFFA0B5B0C}"/>
              </c:ext>
            </c:extLst>
          </c:dPt>
          <c:dLbls>
            <c:dLbl>
              <c:idx val="0"/>
              <c:layout>
                <c:manualLayout>
                  <c:x val="-0.31003186708365871"/>
                  <c:y val="-0.20150482054581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62-4193-ABBE-B6DFFA0B5B0C}"/>
                </c:ext>
              </c:extLst>
            </c:dLbl>
            <c:dLbl>
              <c:idx val="1"/>
              <c:layout>
                <c:manualLayout>
                  <c:x val="0.14847930840125001"/>
                  <c:y val="0.166392934921740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62-4193-ABBE-B6DFFA0B5B0C}"/>
                </c:ext>
              </c:extLst>
            </c:dLbl>
            <c:dLbl>
              <c:idx val="2"/>
              <c:layout>
                <c:manualLayout>
                  <c:x val="-0.19735615581041008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62-4193-ABBE-B6DFFA0B5B0C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62-4193-ABBE-B6DFFA0B5B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0.76012278004218237</c:v>
                </c:pt>
                <c:pt idx="1">
                  <c:v>0.14695703675893243</c:v>
                </c:pt>
                <c:pt idx="2">
                  <c:v>4.8417805532242945E-2</c:v>
                </c:pt>
                <c:pt idx="3">
                  <c:v>4.4502377666642286E-2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62-4193-ABBE-B6DFFA0B5B0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E1-45C7-B4F8-BF641DE59C15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E1-45C7-B4F8-BF641DE59C15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E1-45C7-B4F8-BF641DE59C15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2E1-45C7-B4F8-BF641DE59C15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E1-45C7-B4F8-BF641DE59C15}"/>
                </c:ext>
              </c:extLst>
            </c:dLbl>
            <c:dLbl>
              <c:idx val="1"/>
              <c:layout>
                <c:manualLayout>
                  <c:x val="0.15220544806539718"/>
                  <c:y val="-8.56913755647151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E1-45C7-B4F8-BF641DE59C15}"/>
                </c:ext>
              </c:extLst>
            </c:dLbl>
            <c:dLbl>
              <c:idx val="2"/>
              <c:layout>
                <c:manualLayout>
                  <c:x val="0.12904041671031116"/>
                  <c:y val="0.187659827103623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2E1-45C7-B4F8-BF641DE59C15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2E1-45C7-B4F8-BF641DE59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0.63812001132381024</c:v>
                </c:pt>
                <c:pt idx="1">
                  <c:v>0.11331435743473682</c:v>
                </c:pt>
                <c:pt idx="2">
                  <c:v>0.19758567834725371</c:v>
                </c:pt>
                <c:pt idx="3">
                  <c:v>5.0979952894199258E-2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E1-45C7-B4F8-BF641DE59C1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505-4459-BF98-151C82BF8040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505-4459-BF98-151C82BF8040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505-4459-BF98-151C82BF8040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505-4459-BF98-151C82BF8040}"/>
              </c:ext>
            </c:extLst>
          </c:dPt>
          <c:dLbls>
            <c:dLbl>
              <c:idx val="0"/>
              <c:layout>
                <c:manualLayout>
                  <c:x val="-0.31003157367528317"/>
                  <c:y val="-0.153027072722729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05-4459-BF98-151C82BF8040}"/>
                </c:ext>
              </c:extLst>
            </c:dLbl>
            <c:dLbl>
              <c:idx val="1"/>
              <c:layout>
                <c:manualLayout>
                  <c:x val="0.1428895854403722"/>
                  <c:y val="8.55966885499376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05-4459-BF98-151C82BF8040}"/>
                </c:ext>
              </c:extLst>
            </c:dLbl>
            <c:dLbl>
              <c:idx val="2"/>
              <c:layout>
                <c:manualLayout>
                  <c:x val="-0.13552591544146664"/>
                  <c:y val="0.132718586292172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 smtClean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05-4459-BF98-151C82BF8040}"/>
                </c:ext>
              </c:extLst>
            </c:dLbl>
            <c:dLbl>
              <c:idx val="3"/>
              <c:layout>
                <c:manualLayout>
                  <c:x val="-0.16565484788389478"/>
                  <c:y val="2.96515862275354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05-4459-BF98-151C82BF80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0.7276014638140299</c:v>
                </c:pt>
                <c:pt idx="1">
                  <c:v>0.12554750627054401</c:v>
                </c:pt>
                <c:pt idx="2">
                  <c:v>9.7175733901755587E-2</c:v>
                </c:pt>
                <c:pt idx="3">
                  <c:v>4.9675296013670538E-2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505-4459-BF98-151C82BF804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C69-4D3D-A24B-7519D598AD21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C69-4D3D-A24B-7519D598AD21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C69-4D3D-A24B-7519D598AD21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C69-4D3D-A24B-7519D598AD21}"/>
              </c:ext>
            </c:extLst>
          </c:dPt>
          <c:dLbls>
            <c:dLbl>
              <c:idx val="0"/>
              <c:layout>
                <c:manualLayout>
                  <c:x val="-0.20569584877028155"/>
                  <c:y val="-5.60715770765653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69-4D3D-A24B-7519D598AD21}"/>
                </c:ext>
              </c:extLst>
            </c:dLbl>
            <c:dLbl>
              <c:idx val="1"/>
              <c:layout>
                <c:manualLayout>
                  <c:x val="0.16897373672290422"/>
                  <c:y val="-3.39817647278871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69-4D3D-A24B-7519D598AD21}"/>
                </c:ext>
              </c:extLst>
            </c:dLbl>
            <c:dLbl>
              <c:idx val="2"/>
              <c:layout>
                <c:manualLayout>
                  <c:x val="-0.18617729670540537"/>
                  <c:y val="0.113327487162939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C69-4D3D-A24B-7519D598AD21}"/>
                </c:ext>
              </c:extLst>
            </c:dLbl>
            <c:dLbl>
              <c:idx val="3"/>
              <c:layout>
                <c:manualLayout>
                  <c:x val="-0.18428642642975701"/>
                  <c:y val="1.13114744920524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55087217106644"/>
                      <c:h val="0.194104902283620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69-4D3D-A24B-7519D598AD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0.60467299341784475</c:v>
                </c:pt>
                <c:pt idx="1">
                  <c:v>0.30279098048996128</c:v>
                </c:pt>
                <c:pt idx="2">
                  <c:v>6.1779073059992674E-2</c:v>
                </c:pt>
                <c:pt idx="3">
                  <c:v>3.0756953032201263E-2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69-4D3D-A24B-7519D598AD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8A-44C7-9807-AC36A78F11A6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8A-44C7-9807-AC36A78F11A6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8A-44C7-9807-AC36A78F11A6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8A-44C7-9807-AC36A78F11A6}"/>
              </c:ext>
            </c:extLst>
          </c:dPt>
          <c:dLbls>
            <c:dLbl>
              <c:idx val="0"/>
              <c:layout>
                <c:manualLayout>
                  <c:x val="-0.20942184173024092"/>
                  <c:y val="-0.107781174754519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8A-44C7-9807-AC36A78F11A6}"/>
                </c:ext>
              </c:extLst>
            </c:dLbl>
            <c:dLbl>
              <c:idx val="1"/>
              <c:layout>
                <c:manualLayout>
                  <c:x val="0.16152131069042214"/>
                  <c:y val="-3.11387461135096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8A-44C7-9807-AC36A78F11A6}"/>
                </c:ext>
              </c:extLst>
            </c:dLbl>
            <c:dLbl>
              <c:idx val="2"/>
              <c:layout>
                <c:manualLayout>
                  <c:x val="9.7906560581934435E-2"/>
                  <c:y val="0.14241413585678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8A-44C7-9807-AC36A78F11A6}"/>
                </c:ext>
              </c:extLst>
            </c:dLbl>
            <c:dLbl>
              <c:idx val="3"/>
              <c:layout>
                <c:manualLayout>
                  <c:x val="-0.22341243329727348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8A-44C7-9807-AC36A78F11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0.60235685865022581</c:v>
                </c:pt>
                <c:pt idx="1">
                  <c:v>0.23360966915822515</c:v>
                </c:pt>
                <c:pt idx="2">
                  <c:v>0.12553432577968512</c:v>
                </c:pt>
                <c:pt idx="3">
                  <c:v>3.8499146411863902E-2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8A-44C7-9807-AC36A78F11A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D51-42B3-A7D6-6CAC233D29BF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D51-42B3-A7D6-6CAC233D29BF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D51-42B3-A7D6-6CAC233D29BF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D51-42B3-A7D6-6CAC233D29BF}"/>
              </c:ext>
            </c:extLst>
          </c:dPt>
          <c:dLbls>
            <c:dLbl>
              <c:idx val="0"/>
              <c:layout>
                <c:manualLayout>
                  <c:x val="-0.23550613971696069"/>
                  <c:y val="-0.175650021706834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51-42B3-A7D6-6CAC233D29BF}"/>
                </c:ext>
              </c:extLst>
            </c:dLbl>
            <c:dLbl>
              <c:idx val="1"/>
              <c:layout>
                <c:manualLayout>
                  <c:x val="0.16338430717040189"/>
                  <c:y val="6.2973755591165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51-42B3-A7D6-6CAC233D29BF}"/>
                </c:ext>
              </c:extLst>
            </c:dLbl>
            <c:dLbl>
              <c:idx val="2"/>
              <c:layout>
                <c:manualLayout>
                  <c:x val="-0.18617729670540537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51-42B3-A7D6-6CAC233D29BF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D51-42B3-A7D6-6CAC233D29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0.69042418672730577</c:v>
                </c:pt>
                <c:pt idx="1">
                  <c:v>0.21197193404940659</c:v>
                </c:pt>
                <c:pt idx="2">
                  <c:v>5.6410918440626664E-2</c:v>
                </c:pt>
                <c:pt idx="3">
                  <c:v>4.1192960782660958E-2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51-42B3-A7D6-6CAC233D29B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06-4A1F-B39D-421CC193369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F06-4A1F-B39D-421CC193369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F06-4A1F-B39D-421CC193369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F06-4A1F-B39D-421CC193369A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F06-4A1F-B39D-421CC193369A}"/>
                </c:ext>
              </c:extLst>
            </c:dLbl>
            <c:dLbl>
              <c:idx val="1"/>
              <c:layout>
                <c:manualLayout>
                  <c:x val="0.15779487761789951"/>
                  <c:y val="2.0959696786242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F06-4A1F-B39D-421CC193369A}"/>
                </c:ext>
              </c:extLst>
            </c:dLbl>
            <c:dLbl>
              <c:idx val="2"/>
              <c:layout>
                <c:manualLayout>
                  <c:x val="9.177755302696218E-2"/>
                  <c:y val="0.139182286001916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F06-4A1F-B39D-421CC193369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F06-4A1F-B39D-421CC19336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0.66540138051033038</c:v>
                </c:pt>
                <c:pt idx="1">
                  <c:v>0.17330888061279331</c:v>
                </c:pt>
                <c:pt idx="2">
                  <c:v>0.1134709525190344</c:v>
                </c:pt>
                <c:pt idx="3">
                  <c:v>4.7818786357841862E-2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06-4A1F-B39D-421CC193369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62-4193-ABBE-B6DFFA0B5B0C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62-4193-ABBE-B6DFFA0B5B0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62-4193-ABBE-B6DFFA0B5B0C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62-4193-ABBE-B6DFFA0B5B0C}"/>
              </c:ext>
            </c:extLst>
          </c:dPt>
          <c:dLbls>
            <c:dLbl>
              <c:idx val="0"/>
              <c:layout>
                <c:manualLayout>
                  <c:x val="-0.31003186708365871"/>
                  <c:y val="-0.20150482054581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62-4193-ABBE-B6DFFA0B5B0C}"/>
                </c:ext>
              </c:extLst>
            </c:dLbl>
            <c:dLbl>
              <c:idx val="1"/>
              <c:layout>
                <c:manualLayout>
                  <c:x val="0.14475302203291515"/>
                  <c:y val="0.12114703695353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62-4193-ABBE-B6DFFA0B5B0C}"/>
                </c:ext>
              </c:extLst>
            </c:dLbl>
            <c:dLbl>
              <c:idx val="2"/>
              <c:layout>
                <c:manualLayout>
                  <c:x val="-0.19735615581041008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62-4193-ABBE-B6DFFA0B5B0C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62-4193-ABBE-B6DFFA0B5B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0.76067661245847451</c:v>
                </c:pt>
                <c:pt idx="1">
                  <c:v>0.13533570566396658</c:v>
                </c:pt>
                <c:pt idx="2">
                  <c:v>5.711623334006552E-2</c:v>
                </c:pt>
                <c:pt idx="3">
                  <c:v>4.6871448537493365E-2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62-4193-ABBE-B6DFFA0B5B0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505-4459-BF98-151C82BF8040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505-4459-BF98-151C82BF8040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505-4459-BF98-151C82BF8040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505-4459-BF98-151C82BF8040}"/>
              </c:ext>
            </c:extLst>
          </c:dPt>
          <c:dLbls>
            <c:dLbl>
              <c:idx val="0"/>
              <c:layout>
                <c:manualLayout>
                  <c:x val="-0.31003157367528317"/>
                  <c:y val="-0.153027072722729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05-4459-BF98-151C82BF8040}"/>
                </c:ext>
              </c:extLst>
            </c:dLbl>
            <c:dLbl>
              <c:idx val="1"/>
              <c:layout>
                <c:manualLayout>
                  <c:x val="0.14661587180870714"/>
                  <c:y val="4.68144902914721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05-4459-BF98-151C82BF8040}"/>
                </c:ext>
              </c:extLst>
            </c:dLbl>
            <c:dLbl>
              <c:idx val="2"/>
              <c:layout>
                <c:manualLayout>
                  <c:x val="-0.13552591544146664"/>
                  <c:y val="0.132718586292172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 smtClean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05-4459-BF98-151C82BF8040}"/>
                </c:ext>
              </c:extLst>
            </c:dLbl>
            <c:dLbl>
              <c:idx val="3"/>
              <c:layout>
                <c:manualLayout>
                  <c:x val="-0.16565484788389478"/>
                  <c:y val="2.96515862275354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05-4459-BF98-151C82BF80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0.71666967724213149</c:v>
                </c:pt>
                <c:pt idx="1">
                  <c:v>0.11677215127732635</c:v>
                </c:pt>
                <c:pt idx="2">
                  <c:v>0.11441519522962321</c:v>
                </c:pt>
                <c:pt idx="3">
                  <c:v>5.2142976250918988E-2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505-4459-BF98-151C82BF804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C69-4D3D-A24B-7519D598AD21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C69-4D3D-A24B-7519D598AD21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C69-4D3D-A24B-7519D598AD21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C69-4D3D-A24B-7519D598AD21}"/>
              </c:ext>
            </c:extLst>
          </c:dPt>
          <c:dLbls>
            <c:dLbl>
              <c:idx val="0"/>
              <c:layout>
                <c:manualLayout>
                  <c:x val="-0.25786385792697014"/>
                  <c:y val="-4.31441776570768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69-4D3D-A24B-7519D598AD21}"/>
                </c:ext>
              </c:extLst>
            </c:dLbl>
            <c:dLbl>
              <c:idx val="1"/>
              <c:layout>
                <c:manualLayout>
                  <c:x val="0.16897359001871651"/>
                  <c:y val="2.419154130736724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69-4D3D-A24B-7519D598AD21}"/>
                </c:ext>
              </c:extLst>
            </c:dLbl>
            <c:dLbl>
              <c:idx val="2"/>
              <c:layout>
                <c:manualLayout>
                  <c:x val="-0.18617729670540537"/>
                  <c:y val="0.113327487162939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C69-4D3D-A24B-7519D598AD21}"/>
                </c:ext>
              </c:extLst>
            </c:dLbl>
            <c:dLbl>
              <c:idx val="3"/>
              <c:layout>
                <c:manualLayout>
                  <c:x val="-0.18428642642975701"/>
                  <c:y val="1.13114744920524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55087217106644"/>
                      <c:h val="0.194104902283620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69-4D3D-A24B-7519D598AD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0.62979387550841004</c:v>
                </c:pt>
                <c:pt idx="1">
                  <c:v>0.26585971446714235</c:v>
                </c:pt>
                <c:pt idx="2">
                  <c:v>7.1411371718660785E-2</c:v>
                </c:pt>
                <c:pt idx="3">
                  <c:v>3.2935038305786757E-2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69-4D3D-A24B-7519D598AD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8A-44C7-9807-AC36A78F11A6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8A-44C7-9807-AC36A78F11A6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8A-44C7-9807-AC36A78F11A6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8A-44C7-9807-AC36A78F11A6}"/>
              </c:ext>
            </c:extLst>
          </c:dPt>
          <c:dLbls>
            <c:dLbl>
              <c:idx val="0"/>
              <c:layout>
                <c:manualLayout>
                  <c:x val="-0.20942184173024092"/>
                  <c:y val="-0.107781174754519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8A-44C7-9807-AC36A78F11A6}"/>
                </c:ext>
              </c:extLst>
            </c:dLbl>
            <c:dLbl>
              <c:idx val="1"/>
              <c:layout>
                <c:manualLayout>
                  <c:x val="0.16152131069042214"/>
                  <c:y val="-3.11387461135096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8A-44C7-9807-AC36A78F11A6}"/>
                </c:ext>
              </c:extLst>
            </c:dLbl>
            <c:dLbl>
              <c:idx val="2"/>
              <c:layout>
                <c:manualLayout>
                  <c:x val="9.7906560581934435E-2"/>
                  <c:y val="0.14241413585678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8A-44C7-9807-AC36A78F11A6}"/>
                </c:ext>
              </c:extLst>
            </c:dLbl>
            <c:dLbl>
              <c:idx val="3"/>
              <c:layout>
                <c:manualLayout>
                  <c:x val="-0.22341243329727348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8A-44C7-9807-AC36A78F11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0.61550238139878843</c:v>
                </c:pt>
                <c:pt idx="1">
                  <c:v>0.20475822329406146</c:v>
                </c:pt>
                <c:pt idx="2">
                  <c:v>0.1405133808395739</c:v>
                </c:pt>
                <c:pt idx="3">
                  <c:v>3.9226014467576183E-2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8A-44C7-9807-AC36A78F11A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D51-42B3-A7D6-6CAC233D29BF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D51-42B3-A7D6-6CAC233D29BF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D51-42B3-A7D6-6CAC233D29BF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D51-42B3-A7D6-6CAC233D29BF}"/>
              </c:ext>
            </c:extLst>
          </c:dPt>
          <c:dLbls>
            <c:dLbl>
              <c:idx val="0"/>
              <c:layout>
                <c:manualLayout>
                  <c:x val="-0.23550613971696069"/>
                  <c:y val="-0.175650021706834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51-42B3-A7D6-6CAC233D29BF}"/>
                </c:ext>
              </c:extLst>
            </c:dLbl>
            <c:dLbl>
              <c:idx val="1"/>
              <c:layout>
                <c:manualLayout>
                  <c:x val="0.16338430717040189"/>
                  <c:y val="6.2973755591165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51-42B3-A7D6-6CAC233D29BF}"/>
                </c:ext>
              </c:extLst>
            </c:dLbl>
            <c:dLbl>
              <c:idx val="2"/>
              <c:layout>
                <c:manualLayout>
                  <c:x val="-0.18617729670540537"/>
                  <c:y val="0.129486736437300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4EBEA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4EBEA4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rgbClr val="4EBEA4"/>
                        </a:solidFill>
                      </a:rPr>
                      <a:pPr>
                        <a:defRPr sz="900">
                          <a:solidFill>
                            <a:srgbClr val="4EBEA4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4EBEA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4EBEA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51-42B3-A7D6-6CAC233D29BF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D51-42B3-A7D6-6CAC233D29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0.69940616829900049</c:v>
                </c:pt>
                <c:pt idx="1">
                  <c:v>0.18963533651732223</c:v>
                </c:pt>
                <c:pt idx="2">
                  <c:v>6.5873634023401031E-2</c:v>
                </c:pt>
                <c:pt idx="3">
                  <c:v>4.5084861160276248E-2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51-42B3-A7D6-6CAC233D29B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09C-41A1-AB21-57EF7EBCC94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09C-41A1-AB21-57EF7EBCC94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09C-41A1-AB21-57EF7EBCC94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09C-41A1-AB21-57EF7EBCC94A}"/>
              </c:ext>
            </c:extLst>
          </c:dPt>
          <c:dLbls>
            <c:dLbl>
              <c:idx val="0"/>
              <c:layout>
                <c:manualLayout>
                  <c:x val="-0.24295871245363054"/>
                  <c:y val="-0.114244874464263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09C-41A1-AB21-57EF7EBCC94A}"/>
                </c:ext>
              </c:extLst>
            </c:dLbl>
            <c:dLbl>
              <c:idx val="1"/>
              <c:layout>
                <c:manualLayout>
                  <c:x val="0.17456331297959435"/>
                  <c:y val="1.449599174275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09C-41A1-AB21-57EF7EBCC94A}"/>
                </c:ext>
              </c:extLst>
            </c:dLbl>
            <c:dLbl>
              <c:idx val="2"/>
              <c:layout>
                <c:manualLayout>
                  <c:x val="9.3294180919712019E-2"/>
                  <c:y val="0.14887761897600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09C-41A1-AB21-57EF7EBCC94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09C-41A1-AB21-57EF7EBCC9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0.65055430341233145</c:v>
                </c:pt>
                <c:pt idx="1">
                  <c:v>0.183713305286206</c:v>
                </c:pt>
                <c:pt idx="2">
                  <c:v>0.12850145324626022</c:v>
                </c:pt>
                <c:pt idx="3">
                  <c:v>3.7230938055202376E-2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9C-41A1-AB21-57EF7EBCC94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06-4A1F-B39D-421CC193369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F06-4A1F-B39D-421CC193369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F06-4A1F-B39D-421CC193369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F06-4A1F-B39D-421CC193369A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F06-4A1F-B39D-421CC193369A}"/>
                </c:ext>
              </c:extLst>
            </c:dLbl>
            <c:dLbl>
              <c:idx val="1"/>
              <c:layout>
                <c:manualLayout>
                  <c:x val="0.15779487761789951"/>
                  <c:y val="2.0959696786242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F06-4A1F-B39D-421CC193369A}"/>
                </c:ext>
              </c:extLst>
            </c:dLbl>
            <c:dLbl>
              <c:idx val="2"/>
              <c:layout>
                <c:manualLayout>
                  <c:x val="9.177755302696218E-2"/>
                  <c:y val="0.139182286001916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F06-4A1F-B39D-421CC193369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F06-4A1F-B39D-421CC19336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0.66433283832902801</c:v>
                </c:pt>
                <c:pt idx="1">
                  <c:v>0.15519977629370518</c:v>
                </c:pt>
                <c:pt idx="2">
                  <c:v>0.1292590655671863</c:v>
                </c:pt>
                <c:pt idx="3">
                  <c:v>5.1208319810080449E-2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06-4A1F-B39D-421CC193369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62-4193-ABBE-B6DFFA0B5B0C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62-4193-ABBE-B6DFFA0B5B0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62-4193-ABBE-B6DFFA0B5B0C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62-4193-ABBE-B6DFFA0B5B0C}"/>
              </c:ext>
            </c:extLst>
          </c:dPt>
          <c:dLbls>
            <c:dLbl>
              <c:idx val="0"/>
              <c:layout>
                <c:manualLayout>
                  <c:x val="-0.31003186708365871"/>
                  <c:y val="-0.201504820545811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62-4193-ABBE-B6DFFA0B5B0C}"/>
                </c:ext>
              </c:extLst>
            </c:dLbl>
            <c:dLbl>
              <c:idx val="1"/>
              <c:layout>
                <c:manualLayout>
                  <c:x val="0.14475302203291515"/>
                  <c:y val="3.71189407268557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62-4193-ABBE-B6DFFA0B5B0C}"/>
                </c:ext>
              </c:extLst>
            </c:dLbl>
            <c:dLbl>
              <c:idx val="2"/>
              <c:layout>
                <c:manualLayout>
                  <c:x val="0.11565189912972135"/>
                  <c:y val="0.174732634405510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62-4193-ABBE-B6DFFA0B5B0C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62-4193-ABBE-B6DFFA0B5B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0.72408209066607621</c:v>
                </c:pt>
                <c:pt idx="1">
                  <c:v>9.7485770734486429E-2</c:v>
                </c:pt>
                <c:pt idx="2">
                  <c:v>0.12951418418481264</c:v>
                </c:pt>
                <c:pt idx="3">
                  <c:v>4.8917954414624674E-2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62-4193-ABBE-B6DFFA0B5B0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505-4459-BF98-151C82BF8040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505-4459-BF98-151C82BF8040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505-4459-BF98-151C82BF8040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505-4459-BF98-151C82BF8040}"/>
              </c:ext>
            </c:extLst>
          </c:dPt>
          <c:dLbls>
            <c:dLbl>
              <c:idx val="0"/>
              <c:layout>
                <c:manualLayout>
                  <c:x val="-0.25041099178192489"/>
                  <c:y val="-7.5462676205798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05-4459-BF98-151C82BF8040}"/>
                </c:ext>
              </c:extLst>
            </c:dLbl>
            <c:dLbl>
              <c:idx val="1"/>
              <c:layout>
                <c:manualLayout>
                  <c:x val="0.12798443996703263"/>
                  <c:y val="-8.8923203613157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 dirty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05-4459-BF98-151C82BF8040}"/>
                </c:ext>
              </c:extLst>
            </c:dLbl>
            <c:dLbl>
              <c:idx val="2"/>
              <c:layout>
                <c:manualLayout>
                  <c:x val="0.12531413034197628"/>
                  <c:y val="0.139182286001916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 smtClean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05-4459-BF98-151C82BF8040}"/>
                </c:ext>
              </c:extLst>
            </c:dLbl>
            <c:dLbl>
              <c:idx val="3"/>
              <c:layout>
                <c:manualLayout>
                  <c:x val="-0.16565484788389478"/>
                  <c:y val="2.96515862275354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05-4459-BF98-151C82BF80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0.63898872041956178</c:v>
                </c:pt>
                <c:pt idx="1">
                  <c:v>8.216432164326215E-2</c:v>
                </c:pt>
                <c:pt idx="2">
                  <c:v>0.2260936081478585</c:v>
                </c:pt>
                <c:pt idx="3">
                  <c:v>5.2753349789317512E-2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505-4459-BF98-151C82BF804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C69-4D3D-A24B-7519D598AD21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C69-4D3D-A24B-7519D598AD21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C69-4D3D-A24B-7519D598AD21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C69-4D3D-A24B-7519D598AD21}"/>
              </c:ext>
            </c:extLst>
          </c:dPt>
          <c:dLbls>
            <c:dLbl>
              <c:idx val="0"/>
              <c:layout>
                <c:manualLayout>
                  <c:x val="-0.29512657490613131"/>
                  <c:y val="-7.54624217294315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2728788848369"/>
                      <c:h val="0.260201066866719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69-4D3D-A24B-7519D598AD21}"/>
                </c:ext>
              </c:extLst>
            </c:dLbl>
            <c:dLbl>
              <c:idx val="1"/>
              <c:layout>
                <c:manualLayout>
                  <c:x val="0.16897373672290422"/>
                  <c:y val="-3.39817647278871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69-4D3D-A24B-7519D598AD21}"/>
                </c:ext>
              </c:extLst>
            </c:dLbl>
            <c:dLbl>
              <c:idx val="2"/>
              <c:layout>
                <c:manualLayout>
                  <c:x val="0.11565189912972142"/>
                  <c:y val="0.177964484260382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 dirty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C69-4D3D-A24B-7519D598AD21}"/>
                </c:ext>
              </c:extLst>
            </c:dLbl>
            <c:dLbl>
              <c:idx val="3"/>
              <c:layout>
                <c:manualLayout>
                  <c:x val="-0.18428642642975701"/>
                  <c:y val="1.13114744920524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55087217106644"/>
                      <c:h val="0.194104902283620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69-4D3D-A24B-7519D598AD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0.66468578283909785</c:v>
                </c:pt>
                <c:pt idx="1">
                  <c:v>0.14571592891449325</c:v>
                </c:pt>
                <c:pt idx="2">
                  <c:v>0.15002997475744606</c:v>
                </c:pt>
                <c:pt idx="3">
                  <c:v>3.9568313488962864E-2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69-4D3D-A24B-7519D598AD2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8A-44C7-9807-AC36A78F11A6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8A-44C7-9807-AC36A78F11A6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8A-44C7-9807-AC36A78F11A6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8A-44C7-9807-AC36A78F11A6}"/>
              </c:ext>
            </c:extLst>
          </c:dPt>
          <c:dLbls>
            <c:dLbl>
              <c:idx val="0"/>
              <c:layout>
                <c:manualLayout>
                  <c:x val="-0.20942184173024092"/>
                  <c:y val="-0.107781174754519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8A-44C7-9807-AC36A78F11A6}"/>
                </c:ext>
              </c:extLst>
            </c:dLbl>
            <c:dLbl>
              <c:idx val="1"/>
              <c:layout>
                <c:manualLayout>
                  <c:x val="0.12798473337540808"/>
                  <c:y val="-0.128094241759673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8A-44C7-9807-AC36A78F11A6}"/>
                </c:ext>
              </c:extLst>
            </c:dLbl>
            <c:dLbl>
              <c:idx val="2"/>
              <c:layout>
                <c:manualLayout>
                  <c:x val="0.15007456973862301"/>
                  <c:y val="0.155341535276277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 dirty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8A-44C7-9807-AC36A78F11A6}"/>
                </c:ext>
              </c:extLst>
            </c:dLbl>
            <c:dLbl>
              <c:idx val="3"/>
              <c:layout>
                <c:manualLayout>
                  <c:x val="-0.22341243329727348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8A-44C7-9807-AC36A78F11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0.59469313574455607</c:v>
                </c:pt>
                <c:pt idx="1">
                  <c:v>0.1106331415978091</c:v>
                </c:pt>
                <c:pt idx="2">
                  <c:v>0.25038719957935568</c:v>
                </c:pt>
                <c:pt idx="3">
                  <c:v>4.4286523078279121E-2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8A-44C7-9807-AC36A78F11A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D51-42B3-A7D6-6CAC233D29BF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D51-42B3-A7D6-6CAC233D29BF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D51-42B3-A7D6-6CAC233D29BF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D51-42B3-A7D6-6CAC233D29BF}"/>
              </c:ext>
            </c:extLst>
          </c:dPt>
          <c:dLbls>
            <c:dLbl>
              <c:idx val="0"/>
              <c:layout>
                <c:manualLayout>
                  <c:x val="-0.23550613971696069"/>
                  <c:y val="-0.175650021706834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51-42B3-A7D6-6CAC233D29BF}"/>
                </c:ext>
              </c:extLst>
            </c:dLbl>
            <c:dLbl>
              <c:idx val="1"/>
              <c:layout>
                <c:manualLayout>
                  <c:x val="0.15593188113791984"/>
                  <c:y val="2.41915413073671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51-42B3-A7D6-6CAC233D29BF}"/>
                </c:ext>
              </c:extLst>
            </c:dLbl>
            <c:dLbl>
              <c:idx val="2"/>
              <c:layout>
                <c:manualLayout>
                  <c:x val="0.11565189912972142"/>
                  <c:y val="0.174732634405510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51-42B3-A7D6-6CAC233D29BF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D51-42B3-A7D6-6CAC233D29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0.69975756429573888</c:v>
                </c:pt>
                <c:pt idx="1">
                  <c:v>0.11614400215140815</c:v>
                </c:pt>
                <c:pt idx="2">
                  <c:v>0.13534633996332829</c:v>
                </c:pt>
                <c:pt idx="3">
                  <c:v>4.8752093589524717E-2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51-42B3-A7D6-6CAC233D29B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06-4A1F-B39D-421CC193369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F06-4A1F-B39D-421CC193369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F06-4A1F-B39D-421CC193369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F06-4A1F-B39D-421CC193369A}"/>
              </c:ext>
            </c:extLst>
          </c:dPt>
          <c:dLbls>
            <c:dLbl>
              <c:idx val="0"/>
              <c:layout>
                <c:manualLayout>
                  <c:x val="-0.27276870999193426"/>
                  <c:y val="-9.48540298113973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/>
                      <a:t>
</a:t>
                    </a:r>
                    <a:fld id="{CED664CB-2A4E-4F6D-A1A7-FB7A18681C8B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72545162150667"/>
                      <c:h val="0.260201066866719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F06-4A1F-B39D-421CC193369A}"/>
                </c:ext>
              </c:extLst>
            </c:dLbl>
            <c:dLbl>
              <c:idx val="1"/>
              <c:layout>
                <c:manualLayout>
                  <c:x val="0.13916329907203734"/>
                  <c:y val="-0.1083143027423901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900" u="sng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 dirty="0"/>
                      <a:t>
</a:t>
                    </a:r>
                    <a:fld id="{6994E4DE-3DD1-4994-8C7E-33ADC105773C}" type="PERCENTAGE">
                      <a:rPr lang="en-US" sz="1200" baseline="0"/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F06-4A1F-B39D-421CC193369A}"/>
                </c:ext>
              </c:extLst>
            </c:dLbl>
            <c:dLbl>
              <c:idx val="2"/>
              <c:layout>
                <c:manualLayout>
                  <c:x val="0.15139813492032056"/>
                  <c:y val="0.1585733851311494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900" u="sng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200" baseline="0">
                        <a:solidFill>
                          <a:schemeClr val="bg1"/>
                        </a:solidFill>
                      </a:rPr>
                      <a:pPr>
                        <a:defRPr sz="90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F06-4A1F-B39D-421CC193369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900" u="sng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90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200" baseline="0" dirty="0">
                        <a:solidFill>
                          <a:srgbClr val="00BFF2"/>
                        </a:solidFill>
                      </a:rPr>
                      <a:pPr>
                        <a:defRPr sz="90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90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F06-4A1F-B39D-421CC19336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0.62434334750450238</c:v>
                </c:pt>
                <c:pt idx="1">
                  <c:v>9.2646976639038758E-2</c:v>
                </c:pt>
                <c:pt idx="2">
                  <c:v>0.23029210806454423</c:v>
                </c:pt>
                <c:pt idx="3">
                  <c:v>5.2717567791914652E-2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06-4A1F-B39D-421CC193369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A9-4DF7-8E2B-A9E8A753EA98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A9-4DF7-8E2B-A9E8A753EA98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A9-4DF7-8E2B-A9E8A753EA98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A9-4DF7-8E2B-A9E8A753EA98}"/>
              </c:ext>
            </c:extLst>
          </c:dPt>
          <c:dLbls>
            <c:dLbl>
              <c:idx val="0"/>
              <c:layout>
                <c:manualLayout>
                  <c:x val="-0.24109527586108764"/>
                  <c:y val="1.50291197306214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A9-4DF7-8E2B-A9E8A753EA98}"/>
                </c:ext>
              </c:extLst>
            </c:dLbl>
            <c:dLbl>
              <c:idx val="1"/>
              <c:layout>
                <c:manualLayout>
                  <c:x val="0.13916344577622503"/>
                  <c:y val="-0.1280940198802077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A9-4DF7-8E2B-A9E8A753EA98}"/>
                </c:ext>
              </c:extLst>
            </c:dLbl>
            <c:dLbl>
              <c:idx val="2"/>
              <c:layout>
                <c:manualLayout>
                  <c:x val="0.11281185275946179"/>
                  <c:y val="0.187659827103623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A9-4DF7-8E2B-A9E8A753EA98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A9-4DF7-8E2B-A9E8A753EA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0.59698374416725208</c:v>
                </c:pt>
                <c:pt idx="1">
                  <c:v>0.13788025455394262</c:v>
                </c:pt>
                <c:pt idx="2">
                  <c:v>0.22238051322802624</c:v>
                </c:pt>
                <c:pt idx="3">
                  <c:v>4.2755488050779042E-2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A9-4DF7-8E2B-A9E8A753EA9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F8A-478B-BCD3-E4B52CE16409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F8A-478B-BCD3-E4B52CE16409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F8A-478B-BCD3-E4B52CE16409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7F8A-478B-BCD3-E4B52CE16409}"/>
              </c:ext>
            </c:extLst>
          </c:dPt>
          <c:dLbls>
            <c:dLbl>
              <c:idx val="0"/>
              <c:layout>
                <c:manualLayout>
                  <c:x val="-0.22805356698029089"/>
                  <c:y val="-0.233823319094532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F8A-478B-BCD3-E4B52CE16409}"/>
                </c:ext>
              </c:extLst>
            </c:dLbl>
            <c:dLbl>
              <c:idx val="1"/>
              <c:layout>
                <c:manualLayout>
                  <c:x val="0.15965816750625469"/>
                  <c:y val="7.5901138985321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 dirty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8A-478B-BCD3-E4B52CE16409}"/>
                </c:ext>
              </c:extLst>
            </c:dLbl>
            <c:dLbl>
              <c:idx val="2"/>
              <c:layout>
                <c:manualLayout>
                  <c:x val="9.7020467288046919E-2"/>
                  <c:y val="0.1456457682987003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F8A-478B-BCD3-E4B52CE16409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F8A-478B-BCD3-E4B52CE164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0.74134459237800898</c:v>
                </c:pt>
                <c:pt idx="1">
                  <c:v>0.1139884228059212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F8A-478B-BCD3-E4B52CE1640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485-46B3-BCAA-19FBC5B93873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485-46B3-BCAA-19FBC5B93873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485-46B3-BCAA-19FBC5B93873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485-46B3-BCAA-19FBC5B93873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 dirty="0"/>
                      <a:t>
68%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85-46B3-BCAA-19FBC5B93873}"/>
                </c:ext>
              </c:extLst>
            </c:dLbl>
            <c:dLbl>
              <c:idx val="1"/>
              <c:layout>
                <c:manualLayout>
                  <c:x val="0.15965816750625469"/>
                  <c:y val="-4.69091554998195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85-46B3-BCAA-19FBC5B93873}"/>
                </c:ext>
              </c:extLst>
            </c:dLbl>
            <c:dLbl>
              <c:idx val="2"/>
              <c:layout>
                <c:manualLayout>
                  <c:x val="0.12904041671031116"/>
                  <c:y val="0.187659827103623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85-46B3-BCAA-19FBC5B93873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485-46B3-BCAA-19FBC5B93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0.68</c:v>
                </c:pt>
                <c:pt idx="1">
                  <c:v>0.1</c:v>
                </c:pt>
                <c:pt idx="2">
                  <c:v>0.18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485-46B3-BCAA-19FBC5B93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37A-475F-8D65-1970B9DEDF04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37A-475F-8D65-1970B9DEDF04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37A-475F-8D65-1970B9DEDF04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37A-475F-8D65-1970B9DEDF04}"/>
              </c:ext>
            </c:extLst>
          </c:dPt>
          <c:dLbls>
            <c:dLbl>
              <c:idx val="0"/>
              <c:layout>
                <c:manualLayout>
                  <c:x val="-0.26531643066363986"/>
                  <c:y val="-0.182113721416578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7A-475F-8D65-1970B9DEDF04}"/>
                </c:ext>
              </c:extLst>
            </c:dLbl>
            <c:dLbl>
              <c:idx val="1"/>
              <c:layout>
                <c:manualLayout>
                  <c:x val="0.17083702661125941"/>
                  <c:y val="3.71189407268556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37A-475F-8D65-1970B9DEDF04}"/>
                </c:ext>
              </c:extLst>
            </c:dLbl>
            <c:dLbl>
              <c:idx val="2"/>
              <c:layout>
                <c:manualLayout>
                  <c:x val="0.11937818549805632"/>
                  <c:y val="0.177964484260382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37A-475F-8D65-1970B9DEDF04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37A-475F-8D65-1970B9DEDF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</c:v>
                </c:pt>
                <c:pt idx="1">
                  <c:v>0.14000000000000001</c:v>
                </c:pt>
                <c:pt idx="2">
                  <c:v>0.12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7A-475F-8D65-1970B9DEDF0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E1-45C7-B4F8-BF641DE59C15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E1-45C7-B4F8-BF641DE59C15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E1-45C7-B4F8-BF641DE59C15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2E1-45C7-B4F8-BF641DE59C15}"/>
              </c:ext>
            </c:extLst>
          </c:dPt>
          <c:dLbls>
            <c:dLbl>
              <c:idx val="0"/>
              <c:layout>
                <c:manualLayout>
                  <c:x val="-0.25413742485444746"/>
                  <c:y val="-9.48539267112966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E1-45C7-B4F8-BF641DE59C15}"/>
                </c:ext>
              </c:extLst>
            </c:dLbl>
            <c:dLbl>
              <c:idx val="1"/>
              <c:layout>
                <c:manualLayout>
                  <c:x val="0.15220544806539718"/>
                  <c:y val="-8.56913755647151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E1-45C7-B4F8-BF641DE59C15}"/>
                </c:ext>
              </c:extLst>
            </c:dLbl>
            <c:dLbl>
              <c:idx val="2"/>
              <c:layout>
                <c:manualLayout>
                  <c:x val="0.12904041671031116"/>
                  <c:y val="0.187659827103623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2E1-45C7-B4F8-BF641DE59C15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2E1-45C7-B4F8-BF641DE59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0.63</c:v>
                </c:pt>
                <c:pt idx="1">
                  <c:v>0.11</c:v>
                </c:pt>
                <c:pt idx="2">
                  <c:v>0.2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E1-45C7-B4F8-BF641DE59C1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09C-41A1-AB21-57EF7EBCC94A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09C-41A1-AB21-57EF7EBCC94A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09C-41A1-AB21-57EF7EBCC94A}"/>
              </c:ext>
            </c:extLst>
          </c:dPt>
          <c:dPt>
            <c:idx val="3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09C-41A1-AB21-57EF7EBCC94A}"/>
              </c:ext>
            </c:extLst>
          </c:dPt>
          <c:dLbls>
            <c:dLbl>
              <c:idx val="0"/>
              <c:layout>
                <c:manualLayout>
                  <c:x val="-0.26904271703197474"/>
                  <c:y val="-7.54626762057980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6F7D7EC-0F24-4C4F-BBD9-236E42E084D5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CED664CB-2A4E-4F6D-A1A7-FB7A18681C8B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09C-41A1-AB21-57EF7EBCC94A}"/>
                </c:ext>
              </c:extLst>
            </c:dLbl>
            <c:dLbl>
              <c:idx val="1"/>
              <c:layout>
                <c:manualLayout>
                  <c:x val="0.16711074024292449"/>
                  <c:y val="1.568592323262287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D701680A-6F65-4B81-BE8E-14B4664EB228}" type="CATEGORYNAME">
                      <a:rPr lang="en-US" sz="1050" u="sng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/>
                      <a:t>
</a:t>
                    </a:r>
                    <a:fld id="{6994E4DE-3DD1-4994-8C7E-33ADC105773C}" type="PERCENTAGE">
                      <a:rPr lang="en-US" sz="1050" baseline="0"/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09C-41A1-AB21-57EF7EBCC94A}"/>
                </c:ext>
              </c:extLst>
            </c:dLbl>
            <c:dLbl>
              <c:idx val="2"/>
              <c:layout>
                <c:manualLayout>
                  <c:x val="0.11565189912972142"/>
                  <c:y val="0.174732634405510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3523F14F-5545-432B-8FAD-2B5D619B776E}" type="CATEGORYNAME">
                      <a:rPr lang="en-US" sz="1050" u="sng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chemeClr val="bg1"/>
                        </a:solidFill>
                      </a:rPr>
                      <a:t>
</a:t>
                    </a:r>
                    <a:fld id="{9EDBF16B-0324-4A5D-8581-4FA0D01F13B6}" type="PERCENTAGE">
                      <a:rPr lang="en-US" sz="1050" baseline="0">
                        <a:solidFill>
                          <a:schemeClr val="bg1"/>
                        </a:solidFill>
                      </a:rPr>
                      <a:pPr>
                        <a:defRPr sz="1050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09C-41A1-AB21-57EF7EBCC94A}"/>
                </c:ext>
              </c:extLst>
            </c:dLbl>
            <c:dLbl>
              <c:idx val="3"/>
              <c:layout>
                <c:manualLayout>
                  <c:x val="-0.19173899916642681"/>
                  <c:y val="2.964904900885246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spc="0" baseline="0">
                        <a:solidFill>
                          <a:srgbClr val="00BFF2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C614355D-8C23-47E0-A86A-07B69FD06948}" type="CATEGORYNAME">
                      <a:rPr lang="en-US" sz="1050" u="sng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[CATEGORY NAME]</a:t>
                    </a:fld>
                    <a:r>
                      <a:rPr lang="en-US" sz="1050" baseline="0">
                        <a:solidFill>
                          <a:srgbClr val="00BFF2"/>
                        </a:solidFill>
                      </a:rPr>
                      <a:t>
</a:t>
                    </a:r>
                    <a:fld id="{6342E5E8-C13A-45CE-99FE-C93AF3E43857}" type="PERCENTAGE">
                      <a:rPr lang="en-US" sz="1050" baseline="0" dirty="0">
                        <a:solidFill>
                          <a:srgbClr val="00BFF2"/>
                        </a:solidFill>
                      </a:rPr>
                      <a:pPr>
                        <a:defRPr sz="1050">
                          <a:solidFill>
                            <a:srgbClr val="00BFF2"/>
                          </a:solidFill>
                          <a:latin typeface="Helvetica" pitchFamily="2" charset="0"/>
                        </a:defRPr>
                      </a:pPr>
                      <a:t>[PERCENTAGE]</a:t>
                    </a:fld>
                    <a:endParaRPr lang="en-US" sz="1050" baseline="0">
                      <a:solidFill>
                        <a:srgbClr val="00BFF2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spc="0" baseline="0">
                      <a:solidFill>
                        <a:srgbClr val="00BFF2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09C-41A1-AB21-57EF7EBCC9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spc="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Entertainment</c:v>
                </c:pt>
                <c:pt idx="1">
                  <c:v>Sports</c:v>
                </c:pt>
                <c:pt idx="2">
                  <c:v>News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0.65</c:v>
                </c:pt>
                <c:pt idx="1">
                  <c:v>0.18</c:v>
                </c:pt>
                <c:pt idx="2">
                  <c:v>0.13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9C-41A1-AB21-57EF7EBCC94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59F6-A21A-43B3-9865-1F931FA8ED89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2921A-6E17-424B-BAAE-A14B8236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7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2DF8-4375-AE3C-09BC-BA673E7ED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5D2E4-C873-6933-C492-A1D8BCB52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C0C66-58AC-2B6A-90A9-EA7B42F2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87334-174E-39C7-70F0-346F9CFB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995D5-BDAB-A612-4631-4C49837A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0C3-75F1-8E9F-D013-9C8574CB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F0C26-65C8-59F0-301A-1693C7144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CA39-D4FF-BB29-57C3-F93CDD5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0C88-4712-CB09-6837-AF64ABB6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B1CA-F44F-BA94-AC99-2E7EC9A8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5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2711C-3CA0-F04E-4186-3E826FBC2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66D5C-7413-AF5A-FC55-197E85BFA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FCA2-E624-8201-E364-EFAC1B2E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A6C6-7046-EFB6-D1CA-7B763FAD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A00D8-8D5B-D5E2-9EF9-40987D3B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60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67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95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097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02343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85162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36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6638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926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CBDC-BA89-E0E0-7797-7606A766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1AC5-581C-AF64-BFE0-71CFFBCF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2D173-0011-8ADA-0C70-ADDFA53B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7FDD6-343C-5EB8-65EA-53F65D0D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E754-1EEA-27A4-DB78-964ACD9E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81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726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23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897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8486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0397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26442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747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153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8977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9132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B11C-64E0-94BF-F5D3-2287C1B5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7AD8B-D72E-2F43-CEEC-18251ACB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B6B23-2139-7E7E-03A2-1BCCA661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E0C49-92F4-DBCC-08C2-4BC6D12B5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F7EC3-E1EC-E372-FD5B-211CA5F3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1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5879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235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367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0209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1784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0484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51906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2018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414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023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5110-BE47-36EF-F3E1-BB3BC27A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14FF-CFDE-CFBA-96F4-65E56350F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3323B-51F6-ECE0-4BE3-939A53E7A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00AA8-0164-733A-A590-6E7DEB2E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AE861-7D47-6AD1-0859-8149A590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676BA-9EFE-164E-4889-8C7E3194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840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908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30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1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667456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26485" y="5335064"/>
            <a:ext cx="11728449" cy="888470"/>
          </a:xfrm>
          <a:prstGeom prst="rect">
            <a:avLst/>
          </a:prstGeom>
        </p:spPr>
        <p:txBody>
          <a:bodyPr vert="horz"/>
          <a:lstStyle>
            <a:lvl1pPr marL="0" indent="0" algn="ctr" defTabSz="457200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100"/>
            </a:lvl1pPr>
            <a:lvl5pPr marL="1828800" indent="0">
              <a:buFontTx/>
              <a:buNone/>
              <a:defRPr sz="12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251179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1F3B4-33BC-8805-481B-A0290CF3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CE5D3-984B-BAE9-C49D-D266D0F66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2327A-B163-1DCD-29A1-6F6871505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E4E63-E8E5-AA34-EFF3-3D2D8F98A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9169E2-6EDB-E551-4389-01BDBB484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1F8C3-7D1D-25D1-246A-1B43C8D9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C6286-1369-B604-40B3-49E3BFB8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F27D8-C0DF-64A8-A123-30BB0C14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2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82C-C7DE-5779-BBC4-CA20B835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42BF0-1AA4-1BCC-9AE3-3BBD0139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0F442-8051-27AD-C925-C09CBD24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DD22E-A6FF-2498-330B-342C5EAB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1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D5D66-7191-82AE-1C26-7A70F6D1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BB607-C79C-8C73-C389-E367C441A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FE834-0D80-BF07-7026-7C50DFB5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CDC4-5791-D856-B001-FEFA00BEA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D1A60-A82E-FC43-7529-011A1BD8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0801C-FDD6-ED62-FDAC-8160EA243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2167E-20C3-EEA3-78FF-482F26A4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4B315-921A-B309-2764-A0EE8772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45D38-2215-941B-2E4E-6D94557E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1813-FD9D-3950-00B8-D6E7FA1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B09BC3-871F-BCF4-5EF4-2173AC4A7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4FB8A-F8C3-16E2-D614-F077E42F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F6E39-F119-36FB-A886-5F5F6FBB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AC40-065F-D3D0-29B6-96AE5DA8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E438D-D1CF-3A82-CEF1-A2B66C9C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34" Type="http://schemas.openxmlformats.org/officeDocument/2006/relationships/image" Target="../media/image1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8C57F-0AEF-5DC8-0883-5EC7DFBF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2F7B-D6C9-E2FC-943E-296CD7969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6605B-3C23-9CA4-6BA5-492CFDD94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53666-0636-40F4-AFE3-E609A1F30B1E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887FE-B5DA-C05E-886D-F48975A1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85DD9-271C-74C6-E646-4C9C5971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3"/>
    </p:custDataLst>
    <p:extLst>
      <p:ext uri="{BB962C8B-B14F-4D97-AF65-F5344CB8AC3E}">
        <p14:creationId xmlns:p14="http://schemas.microsoft.com/office/powerpoint/2010/main" val="372063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F9373-5B95-4E54-BA9A-04A79311AD27}"/>
              </a:ext>
            </a:extLst>
          </p:cNvPr>
          <p:cNvSpPr/>
          <p:nvPr userDrawn="1"/>
        </p:nvSpPr>
        <p:spPr>
          <a:xfrm>
            <a:off x="9942786" y="6064469"/>
            <a:ext cx="2013174" cy="59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Relationship Id="rId9" Type="http://schemas.openxmlformats.org/officeDocument/2006/relationships/chart" Target="../charts/char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Relationship Id="rId9" Type="http://schemas.openxmlformats.org/officeDocument/2006/relationships/chart" Target="../charts/char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3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1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Relationship Id="rId9" Type="http://schemas.openxmlformats.org/officeDocument/2006/relationships/chart" Target="../charts/chart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9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7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Relationship Id="rId9" Type="http://schemas.openxmlformats.org/officeDocument/2006/relationships/chart" Target="../charts/chart3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5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3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3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Relationship Id="rId9" Type="http://schemas.openxmlformats.org/officeDocument/2006/relationships/chart" Target="../charts/char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CAD75-2599-A407-599F-252497F6F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EC56BECE-6FD7-D65D-08EC-7C002280C3B9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P2+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F4D689-239C-BC62-5A9D-DFA9F4B5CD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2AB29C7-4D52-20C3-26E6-2AE13B462DB9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 dirty="0">
                <a:solidFill>
                  <a:srgbClr val="002060"/>
                </a:solidFill>
                <a:latin typeface="Helvetica" pitchFamily="2" charset="0"/>
              </a:rPr>
              <a:t>Sports programming (both live events and ancillary shows) account for nearly one-fifth of primetime TV P2+ ad impressions delivered to viewers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357851-2094-EE5E-EB74-958DF35A962F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2656B-BBB7-D87A-B88A-E037E1783E26}"/>
              </a:ext>
            </a:extLst>
          </p:cNvPr>
          <p:cNvSpPr/>
          <p:nvPr/>
        </p:nvSpPr>
        <p:spPr>
          <a:xfrm>
            <a:off x="-2" y="0"/>
            <a:ext cx="295656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P2+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C8F8A84-17C3-1BDF-9AAD-DF28813E3A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0929535"/>
              </p:ext>
            </p:extLst>
          </p:nvPr>
        </p:nvGraphicFramePr>
        <p:xfrm>
          <a:off x="4864888" y="435880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D5310193-0169-E166-9BFD-58E55BF75D73}"/>
              </a:ext>
            </a:extLst>
          </p:cNvPr>
          <p:cNvSpPr txBox="1"/>
          <p:nvPr/>
        </p:nvSpPr>
        <p:spPr>
          <a:xfrm>
            <a:off x="526244" y="6276164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00" dirty="0">
                <a:solidFill>
                  <a:srgbClr val="1B1464"/>
                </a:solidFill>
                <a:latin typeface="Helvetica" panose="020B0403020202020204" pitchFamily="34" charset="0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456AFFB1-DE95-BD4B-4EC8-1C5B1033F9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8783750"/>
              </p:ext>
            </p:extLst>
          </p:nvPr>
        </p:nvGraphicFramePr>
        <p:xfrm>
          <a:off x="4857121" y="2252944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11762396-8571-A063-AD44-1A23B58FB7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4404899"/>
              </p:ext>
            </p:extLst>
          </p:nvPr>
        </p:nvGraphicFramePr>
        <p:xfrm>
          <a:off x="8205958" y="4367372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20E21E4F-5C83-B4D7-907F-B63C28847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531848"/>
              </p:ext>
            </p:extLst>
          </p:nvPr>
        </p:nvGraphicFramePr>
        <p:xfrm>
          <a:off x="8198191" y="226150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D4348756-8F1F-9094-EDA1-1994C98CECDA}"/>
              </a:ext>
            </a:extLst>
          </p:cNvPr>
          <p:cNvSpPr txBox="1"/>
          <p:nvPr/>
        </p:nvSpPr>
        <p:spPr>
          <a:xfrm>
            <a:off x="2277725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92AE18-EECC-FA7B-0C1E-D41AF7CD8F22}"/>
              </a:ext>
            </a:extLst>
          </p:cNvPr>
          <p:cNvSpPr txBox="1"/>
          <p:nvPr/>
        </p:nvSpPr>
        <p:spPr>
          <a:xfrm>
            <a:off x="8939539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383A2B-D211-947D-B8DC-87B39C1424D2}"/>
              </a:ext>
            </a:extLst>
          </p:cNvPr>
          <p:cNvSpPr txBox="1"/>
          <p:nvPr/>
        </p:nvSpPr>
        <p:spPr>
          <a:xfrm>
            <a:off x="5613134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BD93AFF8-1B99-F828-644E-CEE26F91B5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8600776"/>
              </p:ext>
            </p:extLst>
          </p:nvPr>
        </p:nvGraphicFramePr>
        <p:xfrm>
          <a:off x="1496848" y="4350752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156420C7-24A0-1A85-FD26-5AB64461E6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6864876"/>
              </p:ext>
            </p:extLst>
          </p:nvPr>
        </p:nvGraphicFramePr>
        <p:xfrm>
          <a:off x="1489081" y="224488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0532847B-76F5-EE4C-C307-A8ABDEAA4D68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2504543-F086-CA1C-FD48-C734DDDBA7EA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C0BD4AA-BD38-2635-45D9-3B9E4EF603CF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33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859B7-6555-E4D9-57F4-C9DA57DD1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C6BEB5A8-7217-3F11-0133-CAC1BC9E208F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</a:t>
            </a:r>
            <a:r>
              <a:rPr lang="en-US" sz="16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+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8642E3-D2F1-5027-67D7-A325BD8498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0065416-E3C4-6BBC-C817-1C8070FEEEAF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 dirty="0">
                <a:solidFill>
                  <a:srgbClr val="002060"/>
                </a:solidFill>
                <a:latin typeface="Helvetica" pitchFamily="2" charset="0"/>
              </a:rPr>
              <a:t>Among P18+, sports programming (both live events and ancillary shows) account for nearly one-fifth of primetime TV ad impressions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DBBB1-2A7F-857C-EBB1-7D66DFC076D0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4E3CC7C-4585-F455-E3F5-31E987E54D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498317"/>
              </p:ext>
            </p:extLst>
          </p:nvPr>
        </p:nvGraphicFramePr>
        <p:xfrm>
          <a:off x="4864888" y="435880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42B84D3-6DC1-ADCD-A863-4F31FCFA20E5}"/>
              </a:ext>
            </a:extLst>
          </p:cNvPr>
          <p:cNvSpPr txBox="1"/>
          <p:nvPr/>
        </p:nvSpPr>
        <p:spPr>
          <a:xfrm>
            <a:off x="526244" y="6276164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00" dirty="0">
                <a:solidFill>
                  <a:srgbClr val="1B1464"/>
                </a:solidFill>
                <a:latin typeface="Helvetica" panose="020B0403020202020204" pitchFamily="34" charset="0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1BE91403-EF6B-ADD0-F1A2-9C4A33866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8021604"/>
              </p:ext>
            </p:extLst>
          </p:nvPr>
        </p:nvGraphicFramePr>
        <p:xfrm>
          <a:off x="4857121" y="2252944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AD0948A0-36AE-9E15-38B9-B64C3A21EF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3521318"/>
              </p:ext>
            </p:extLst>
          </p:nvPr>
        </p:nvGraphicFramePr>
        <p:xfrm>
          <a:off x="8205958" y="4367372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20951E28-5839-1091-FF74-83D5371BE5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262648"/>
              </p:ext>
            </p:extLst>
          </p:nvPr>
        </p:nvGraphicFramePr>
        <p:xfrm>
          <a:off x="8198191" y="226150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4698794F-3816-935E-1CD2-C37CC8B8C630}"/>
              </a:ext>
            </a:extLst>
          </p:cNvPr>
          <p:cNvSpPr txBox="1"/>
          <p:nvPr/>
        </p:nvSpPr>
        <p:spPr>
          <a:xfrm>
            <a:off x="2277725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BD29A9-EF5B-B513-16FC-2EB691442627}"/>
              </a:ext>
            </a:extLst>
          </p:cNvPr>
          <p:cNvSpPr txBox="1"/>
          <p:nvPr/>
        </p:nvSpPr>
        <p:spPr>
          <a:xfrm>
            <a:off x="8939539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66CFC58-231D-3DD9-13B6-C65F952E55B8}"/>
              </a:ext>
            </a:extLst>
          </p:cNvPr>
          <p:cNvSpPr txBox="1"/>
          <p:nvPr/>
        </p:nvSpPr>
        <p:spPr>
          <a:xfrm>
            <a:off x="5613134" y="197775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5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9BB7DB5A-2AD1-BF07-CD40-907DDE8CD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2067024"/>
              </p:ext>
            </p:extLst>
          </p:nvPr>
        </p:nvGraphicFramePr>
        <p:xfrm>
          <a:off x="1496848" y="4350752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A7572EE6-3FF3-0364-2B29-0E3340341A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220467"/>
              </p:ext>
            </p:extLst>
          </p:nvPr>
        </p:nvGraphicFramePr>
        <p:xfrm>
          <a:off x="1489081" y="2244888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0574CC14-E6D0-0BBF-79D2-2ECAB7B164D2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4DEF14B-E179-8DF2-92F3-96B0C900EB84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F5FDD30-7510-8B70-C01A-23820DD89EAB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C94C843-A60C-1BE0-1AFF-7A95D30D9267}"/>
              </a:ext>
            </a:extLst>
          </p:cNvPr>
          <p:cNvSpPr/>
          <p:nvPr/>
        </p:nvSpPr>
        <p:spPr>
          <a:xfrm>
            <a:off x="-2" y="0"/>
            <a:ext cx="296418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P18+</a:t>
            </a:r>
          </a:p>
        </p:txBody>
      </p:sp>
    </p:spTree>
    <p:extLst>
      <p:ext uri="{BB962C8B-B14F-4D97-AF65-F5344CB8AC3E}">
        <p14:creationId xmlns:p14="http://schemas.microsoft.com/office/powerpoint/2010/main" val="2004432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BD4E3-AA72-AC99-4F3F-6D72211C1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F4D5914-D55E-EE10-2826-08AA5FC641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D0912A-468D-D2D0-85B2-CF0412B8213B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P18-34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67B3EF4-EDA6-1D97-1F01-E9955CDB0C0F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P18-34,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he share of sports within total TV impressions has more than doubled in both total day and prime over the last five years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DC4746-DC59-524B-5CAA-AACD58C421AA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21EF6F4-B6EB-9679-A8ED-108C6167C1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921131"/>
              </p:ext>
            </p:extLst>
          </p:nvPr>
        </p:nvGraphicFramePr>
        <p:xfrm>
          <a:off x="1494943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04BD358-0F68-3288-D3D3-2D1200CBF888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878CFD-829F-A5D8-8798-18915F928C37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5AC572-7A8A-1037-6FAA-C7D6E1596841}"/>
              </a:ext>
            </a:extLst>
          </p:cNvPr>
          <p:cNvSpPr txBox="1"/>
          <p:nvPr/>
        </p:nvSpPr>
        <p:spPr>
          <a:xfrm>
            <a:off x="2277725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348296-C796-EBF6-947E-E17664280DD9}"/>
              </a:ext>
            </a:extLst>
          </p:cNvPr>
          <p:cNvSpPr txBox="1"/>
          <p:nvPr/>
        </p:nvSpPr>
        <p:spPr>
          <a:xfrm>
            <a:off x="8939539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631A46-2723-F674-8584-A7E0B844A040}"/>
              </a:ext>
            </a:extLst>
          </p:cNvPr>
          <p:cNvSpPr txBox="1"/>
          <p:nvPr/>
        </p:nvSpPr>
        <p:spPr>
          <a:xfrm>
            <a:off x="526244" y="6251616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BC6B557-6148-24ED-E3D3-6B55CCB9D2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7979323"/>
              </p:ext>
            </p:extLst>
          </p:nvPr>
        </p:nvGraphicFramePr>
        <p:xfrm>
          <a:off x="1487176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EBB38C-53AF-104E-28B9-3B13C05537FC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B19AA9D5-9905-49F4-0393-16A9C245F3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6092881"/>
              </p:ext>
            </p:extLst>
          </p:nvPr>
        </p:nvGraphicFramePr>
        <p:xfrm>
          <a:off x="816831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F76B7724-1339-82AA-F43A-C3E4E604DC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6391754"/>
              </p:ext>
            </p:extLst>
          </p:nvPr>
        </p:nvGraphicFramePr>
        <p:xfrm>
          <a:off x="816054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A5FFF867-3E8C-63FA-B2D3-9163E37CA550}"/>
              </a:ext>
            </a:extLst>
          </p:cNvPr>
          <p:cNvSpPr txBox="1"/>
          <p:nvPr/>
        </p:nvSpPr>
        <p:spPr>
          <a:xfrm>
            <a:off x="5613134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DE44F37-BE50-FF5C-A55B-FD9714FC3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6333322"/>
              </p:ext>
            </p:extLst>
          </p:nvPr>
        </p:nvGraphicFramePr>
        <p:xfrm>
          <a:off x="484733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8B7ABB5F-8A27-C7A7-80DB-B4A5F5040B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8070191"/>
              </p:ext>
            </p:extLst>
          </p:nvPr>
        </p:nvGraphicFramePr>
        <p:xfrm>
          <a:off x="483956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5A8BEAA-54CE-3B0A-B58F-4BA51395AC58}"/>
              </a:ext>
            </a:extLst>
          </p:cNvPr>
          <p:cNvSpPr/>
          <p:nvPr/>
        </p:nvSpPr>
        <p:spPr>
          <a:xfrm>
            <a:off x="-2" y="0"/>
            <a:ext cx="303276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P18-34</a:t>
            </a:r>
          </a:p>
        </p:txBody>
      </p:sp>
    </p:spTree>
    <p:extLst>
      <p:ext uri="{BB962C8B-B14F-4D97-AF65-F5344CB8AC3E}">
        <p14:creationId xmlns:p14="http://schemas.microsoft.com/office/powerpoint/2010/main" val="2964163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4C53F-D5C8-A078-F491-BA8C2C52D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57EA51-65D0-91E3-749D-4BE3C15B31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4925DDF-C50A-C12A-C1E1-9D8AD9FC2D4A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P18-49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8FF314-4EEC-C5C9-4AE7-C52FE375A186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P18-49, the share of sports within total TV impressions has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nearly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doubled among in both total day and prime over the last five years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D04E2B-699B-0F03-090D-85626D062E8D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62FD233-72D7-FCFA-9CC3-A2E9D07E11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946716"/>
              </p:ext>
            </p:extLst>
          </p:nvPr>
        </p:nvGraphicFramePr>
        <p:xfrm>
          <a:off x="1494943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EAB1505-D193-F4F2-8392-89E90CFADF53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0DF4C5-04E7-8D97-F801-BABE16A80A09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3EF54-7D08-869D-AD6C-F9CFEB39C4EE}"/>
              </a:ext>
            </a:extLst>
          </p:cNvPr>
          <p:cNvSpPr txBox="1"/>
          <p:nvPr/>
        </p:nvSpPr>
        <p:spPr>
          <a:xfrm>
            <a:off x="2277725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2C7B62-E3E4-312D-7280-F9423777B3DF}"/>
              </a:ext>
            </a:extLst>
          </p:cNvPr>
          <p:cNvSpPr txBox="1"/>
          <p:nvPr/>
        </p:nvSpPr>
        <p:spPr>
          <a:xfrm>
            <a:off x="8939539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7ADBD3-886B-A6BC-1B97-4D39872EDE87}"/>
              </a:ext>
            </a:extLst>
          </p:cNvPr>
          <p:cNvSpPr txBox="1"/>
          <p:nvPr/>
        </p:nvSpPr>
        <p:spPr>
          <a:xfrm>
            <a:off x="526244" y="6251616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9EF656D-98CD-5EEC-FD34-E0CE666AB7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7871994"/>
              </p:ext>
            </p:extLst>
          </p:nvPr>
        </p:nvGraphicFramePr>
        <p:xfrm>
          <a:off x="1487176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D907EB-00BC-D9C8-0BD7-322FE5BE7443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D1D1BB7E-E4D2-1356-83D2-19021F00DE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5612850"/>
              </p:ext>
            </p:extLst>
          </p:nvPr>
        </p:nvGraphicFramePr>
        <p:xfrm>
          <a:off x="816831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542612E-35D5-0C83-530F-2F585C586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460308"/>
              </p:ext>
            </p:extLst>
          </p:nvPr>
        </p:nvGraphicFramePr>
        <p:xfrm>
          <a:off x="816054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440051C-66B9-836F-414D-A9E456AD0484}"/>
              </a:ext>
            </a:extLst>
          </p:cNvPr>
          <p:cNvSpPr txBox="1"/>
          <p:nvPr/>
        </p:nvSpPr>
        <p:spPr>
          <a:xfrm>
            <a:off x="5613134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3C580AAC-69D7-5F48-D64C-DCC2EC70F4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245131"/>
              </p:ext>
            </p:extLst>
          </p:nvPr>
        </p:nvGraphicFramePr>
        <p:xfrm>
          <a:off x="484733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72BDE9DD-1AD0-AFCB-89FB-85B67E7D32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6110086"/>
              </p:ext>
            </p:extLst>
          </p:nvPr>
        </p:nvGraphicFramePr>
        <p:xfrm>
          <a:off x="483956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46BAA091-83AD-BB2D-928C-54F2A454ADE6}"/>
              </a:ext>
            </a:extLst>
          </p:cNvPr>
          <p:cNvSpPr/>
          <p:nvPr/>
        </p:nvSpPr>
        <p:spPr>
          <a:xfrm>
            <a:off x="-2" y="0"/>
            <a:ext cx="303276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P18-49</a:t>
            </a:r>
          </a:p>
        </p:txBody>
      </p:sp>
    </p:spTree>
    <p:extLst>
      <p:ext uri="{BB962C8B-B14F-4D97-AF65-F5344CB8AC3E}">
        <p14:creationId xmlns:p14="http://schemas.microsoft.com/office/powerpoint/2010/main" val="985430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BEB7D-6F37-ABBD-8293-1ECCF835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719E8B-135B-01D6-8A8B-C6E8F10D41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801AB61-EAFB-981A-D378-7A8A6430EC71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P25-54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1AED77-3AC1-EDC0-D937-91F128D36469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P25-54,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he share of sports within total TV impressions has nearly doubled in both total day and prime over the last five years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2B1372-55DE-7B0F-CE32-7737A31C8277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960DE00-5833-7F97-3656-0D42765A9B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1258929"/>
              </p:ext>
            </p:extLst>
          </p:nvPr>
        </p:nvGraphicFramePr>
        <p:xfrm>
          <a:off x="1494943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33E92D7-C2E9-1E18-4828-68BAA55AB48E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75CB6-62AA-16EB-EBEA-5F72A9669F78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48292B-F202-1C55-55C4-B27711C22AAC}"/>
              </a:ext>
            </a:extLst>
          </p:cNvPr>
          <p:cNvSpPr txBox="1"/>
          <p:nvPr/>
        </p:nvSpPr>
        <p:spPr>
          <a:xfrm>
            <a:off x="2277725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D4EB00-F254-79FE-6DFD-C0E17B800AD0}"/>
              </a:ext>
            </a:extLst>
          </p:cNvPr>
          <p:cNvSpPr txBox="1"/>
          <p:nvPr/>
        </p:nvSpPr>
        <p:spPr>
          <a:xfrm>
            <a:off x="8939539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990B17-DBA1-5091-F789-1FB931FC0066}"/>
              </a:ext>
            </a:extLst>
          </p:cNvPr>
          <p:cNvSpPr txBox="1"/>
          <p:nvPr/>
        </p:nvSpPr>
        <p:spPr>
          <a:xfrm>
            <a:off x="526244" y="6251616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A284F38-AA4C-86E9-AA22-60F12F79ED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5338661"/>
              </p:ext>
            </p:extLst>
          </p:nvPr>
        </p:nvGraphicFramePr>
        <p:xfrm>
          <a:off x="1487176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95D34FC-B6C5-4D8F-9070-A2CCF8C0F681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1F2C1F8-7F40-1300-B4F9-EF7EE94CE2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9922250"/>
              </p:ext>
            </p:extLst>
          </p:nvPr>
        </p:nvGraphicFramePr>
        <p:xfrm>
          <a:off x="816831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586A65DA-47A6-E355-7E52-FEC179D97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6956703"/>
              </p:ext>
            </p:extLst>
          </p:nvPr>
        </p:nvGraphicFramePr>
        <p:xfrm>
          <a:off x="816054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E52FD27-0FF9-F551-B791-E9A685587889}"/>
              </a:ext>
            </a:extLst>
          </p:cNvPr>
          <p:cNvSpPr txBox="1"/>
          <p:nvPr/>
        </p:nvSpPr>
        <p:spPr>
          <a:xfrm>
            <a:off x="5613134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94D326D5-8025-3F07-E38D-CA44E59BB0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5074964"/>
              </p:ext>
            </p:extLst>
          </p:nvPr>
        </p:nvGraphicFramePr>
        <p:xfrm>
          <a:off x="484733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60F6A2B3-2E63-30A8-2A7E-CC60ABD770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1905899"/>
              </p:ext>
            </p:extLst>
          </p:nvPr>
        </p:nvGraphicFramePr>
        <p:xfrm>
          <a:off x="483956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05F3BFDF-D7AB-7DC5-3CD1-B65A2C1CC2C2}"/>
              </a:ext>
            </a:extLst>
          </p:cNvPr>
          <p:cNvSpPr/>
          <p:nvPr/>
        </p:nvSpPr>
        <p:spPr>
          <a:xfrm>
            <a:off x="-2" y="0"/>
            <a:ext cx="303276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P25-54</a:t>
            </a:r>
          </a:p>
        </p:txBody>
      </p:sp>
    </p:spTree>
    <p:extLst>
      <p:ext uri="{BB962C8B-B14F-4D97-AF65-F5344CB8AC3E}">
        <p14:creationId xmlns:p14="http://schemas.microsoft.com/office/powerpoint/2010/main" val="1519084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1D563-516B-9169-C04A-936470664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9E464EE-B012-7499-360C-DC75B9D799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04E7BFC-5475-6934-D027-C7623D60442F}"/>
              </a:ext>
            </a:extLst>
          </p:cNvPr>
          <p:cNvSpPr txBox="1"/>
          <p:nvPr/>
        </p:nvSpPr>
        <p:spPr>
          <a:xfrm>
            <a:off x="0" y="13748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Program Genre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P50+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D59C75-6E1E-73D4-8A82-60155FAEC7AE}"/>
              </a:ext>
            </a:extLst>
          </p:cNvPr>
          <p:cNvSpPr/>
          <p:nvPr/>
        </p:nvSpPr>
        <p:spPr>
          <a:xfrm>
            <a:off x="204358" y="328298"/>
            <a:ext cx="117832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P50+,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he share of sports and news within total TV impressions has grown in both total day and prime over the last five years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940E44-FB59-7C4E-C935-AA1D828F44EB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43BCA4B-04A9-7753-8B7E-16781BCCCE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133611"/>
              </p:ext>
            </p:extLst>
          </p:nvPr>
        </p:nvGraphicFramePr>
        <p:xfrm>
          <a:off x="1494943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BE68A6E-E33D-9921-E5BA-55D44AFD70C5}"/>
              </a:ext>
            </a:extLst>
          </p:cNvPr>
          <p:cNvSpPr txBox="1"/>
          <p:nvPr/>
        </p:nvSpPr>
        <p:spPr>
          <a:xfrm>
            <a:off x="376419" y="3049101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Total 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3B6715-75FC-39F0-700A-E838B66BBF6E}"/>
              </a:ext>
            </a:extLst>
          </p:cNvPr>
          <p:cNvSpPr txBox="1"/>
          <p:nvPr/>
        </p:nvSpPr>
        <p:spPr>
          <a:xfrm>
            <a:off x="376419" y="5161513"/>
            <a:ext cx="1293091" cy="33855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</a:rPr>
              <a:t>Prime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A9ADF1-BAE5-CA8C-5C5F-724EF509A0CA}"/>
              </a:ext>
            </a:extLst>
          </p:cNvPr>
          <p:cNvSpPr txBox="1"/>
          <p:nvPr/>
        </p:nvSpPr>
        <p:spPr>
          <a:xfrm>
            <a:off x="2277725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B7511B-5F39-231F-52CA-E1305BC7A081}"/>
              </a:ext>
            </a:extLst>
          </p:cNvPr>
          <p:cNvSpPr txBox="1"/>
          <p:nvPr/>
        </p:nvSpPr>
        <p:spPr>
          <a:xfrm>
            <a:off x="8939539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A24699-0678-5D28-A824-F5655DBF82A7}"/>
              </a:ext>
            </a:extLst>
          </p:cNvPr>
          <p:cNvSpPr txBox="1"/>
          <p:nvPr/>
        </p:nvSpPr>
        <p:spPr>
          <a:xfrm>
            <a:off x="526244" y="6251616"/>
            <a:ext cx="11563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5/23/25. National TV: broadcast &amp; cable TV including Spanish-Language TV networks, excludes PSAs and promos. 1/1/19 – 12/31/19; 1/1/22 – 12/31/22; 1/1/24 – 12/31/24. Nielsen program genres were rolled up into four groups. Entertainment - comedy, drama, film, kids, music, specials, variety / game shows; news – news, news documentaries, political; sports – live events, commentary shows, anthologies; other – instructional, devotional, varied format, unclassified.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AF61931-AD27-E7C4-968C-CC9022C8C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7872783"/>
              </p:ext>
            </p:extLst>
          </p:nvPr>
        </p:nvGraphicFramePr>
        <p:xfrm>
          <a:off x="1487176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6D6BBF-E37D-ECB5-5D8D-CA349F7EE640}"/>
              </a:ext>
            </a:extLst>
          </p:cNvPr>
          <p:cNvCxnSpPr>
            <a:cxnSpLocks/>
          </p:cNvCxnSpPr>
          <p:nvPr/>
        </p:nvCxnSpPr>
        <p:spPr>
          <a:xfrm>
            <a:off x="743465" y="4214980"/>
            <a:ext cx="10353321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53B4CEF-CDED-4FC0-57B7-31A354835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2920043"/>
              </p:ext>
            </p:extLst>
          </p:nvPr>
        </p:nvGraphicFramePr>
        <p:xfrm>
          <a:off x="816831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DC4B916-51FE-7B51-4BC0-1E144690C8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7495773"/>
              </p:ext>
            </p:extLst>
          </p:nvPr>
        </p:nvGraphicFramePr>
        <p:xfrm>
          <a:off x="816054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C83B6FF6-1B1E-95A4-2644-37F0A10D873A}"/>
              </a:ext>
            </a:extLst>
          </p:cNvPr>
          <p:cNvSpPr txBox="1"/>
          <p:nvPr/>
        </p:nvSpPr>
        <p:spPr>
          <a:xfrm>
            <a:off x="5613134" y="1958700"/>
            <a:ext cx="184265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2022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272ACDE3-5559-FCEC-4576-BF0EC6F55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158906"/>
              </p:ext>
            </p:extLst>
          </p:nvPr>
        </p:nvGraphicFramePr>
        <p:xfrm>
          <a:off x="4847332" y="4348381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34A5599E-713C-8B4D-7B92-82171CC83A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873007"/>
              </p:ext>
            </p:extLst>
          </p:nvPr>
        </p:nvGraphicFramePr>
        <p:xfrm>
          <a:off x="4839565" y="2239785"/>
          <a:ext cx="3408219" cy="1964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CEB66F27-07CA-3325-756B-27925CD06B7B}"/>
              </a:ext>
            </a:extLst>
          </p:cNvPr>
          <p:cNvSpPr/>
          <p:nvPr/>
        </p:nvSpPr>
        <p:spPr>
          <a:xfrm>
            <a:off x="-2" y="0"/>
            <a:ext cx="3032762" cy="2511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Program Genre: P50+</a:t>
            </a:r>
          </a:p>
        </p:txBody>
      </p:sp>
    </p:spTree>
    <p:extLst>
      <p:ext uri="{BB962C8B-B14F-4D97-AF65-F5344CB8AC3E}">
        <p14:creationId xmlns:p14="http://schemas.microsoft.com/office/powerpoint/2010/main" val="14485163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CD00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E380AE-7C35-4F1A-BC8E-F77BB288D927}"/>
</file>

<file path=customXml/itemProps2.xml><?xml version="1.0" encoding="utf-8"?>
<ds:datastoreItem xmlns:ds="http://schemas.openxmlformats.org/officeDocument/2006/customXml" ds:itemID="{424F0907-A725-4FEB-92B4-176C747BAAAB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6848F3A-7956-4AD3-B184-943EC29C5B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1363</Words>
  <Application>Microsoft Office PowerPoint</Application>
  <PresentationFormat>Widescreen</PresentationFormat>
  <Paragraphs>210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Helvetica</vt:lpstr>
      <vt:lpstr>Trebuchet MS</vt:lpstr>
      <vt:lpstr>Office Theme</vt:lpstr>
      <vt:lpstr>3_Thinkbox</vt:lpstr>
      <vt:lpstr>4_Custom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Jason Wiese</cp:lastModifiedBy>
  <cp:revision>3</cp:revision>
  <dcterms:created xsi:type="dcterms:W3CDTF">2024-05-31T20:36:07Z</dcterms:created>
  <dcterms:modified xsi:type="dcterms:W3CDTF">2025-08-05T02:40:36Z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