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7643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4724FD-A6E7-47FB-9086-32348DDC0FA1}" v="1" dt="2024-09-10T15:29:07.003"/>
    <p1510:client id="{57F836AB-045E-4701-BC6E-0FCBAC92CE4C}" v="1" dt="2024-09-10T15:16:26.104"/>
    <p1510:client id="{58639A34-79C5-44E6-A897-2B82128EA8DA}" v="1" dt="2024-09-10T15:30:57.635"/>
    <p1510:client id="{BB5A8BF5-05FB-4B65-AA65-AB9DCD544E88}" v="1" dt="2024-09-10T15:33:51.324"/>
    <p1510:client id="{D25B1E41-C05C-481C-93A7-FB8990A8D527}" v="4" dt="2024-09-10T15:14:12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C4724FD-A6E7-47FB-9086-32348DDC0FA1}"/>
    <pc:docChg chg="addSld delSld modSld">
      <pc:chgData name="Dylan Breger" userId="9b3da09f-10fe-42ec-9aa5-9fa2a3e9cc20" providerId="ADAL" clId="{1C4724FD-A6E7-47FB-9086-32348DDC0FA1}" dt="2024-09-10T15:29:22.259" v="1" actId="47"/>
      <pc:docMkLst>
        <pc:docMk/>
      </pc:docMkLst>
      <pc:sldChg chg="add">
        <pc:chgData name="Dylan Breger" userId="9b3da09f-10fe-42ec-9aa5-9fa2a3e9cc20" providerId="ADAL" clId="{1C4724FD-A6E7-47FB-9086-32348DDC0FA1}" dt="2024-09-10T15:29:06.991" v="0"/>
        <pc:sldMkLst>
          <pc:docMk/>
          <pc:sldMk cId="2044079681" sldId="298"/>
        </pc:sldMkLst>
      </pc:sldChg>
      <pc:sldChg chg="del">
        <pc:chgData name="Dylan Breger" userId="9b3da09f-10fe-42ec-9aa5-9fa2a3e9cc20" providerId="ADAL" clId="{1C4724FD-A6E7-47FB-9086-32348DDC0FA1}" dt="2024-09-10T15:29:22.259" v="1" actId="47"/>
        <pc:sldMkLst>
          <pc:docMk/>
          <pc:sldMk cId="1619199304" sldId="2147327078"/>
        </pc:sldMkLst>
      </pc:sldChg>
    </pc:docChg>
  </pc:docChgLst>
  <pc:docChgLst>
    <pc:chgData name="Dylan Breger" userId="9b3da09f-10fe-42ec-9aa5-9fa2a3e9cc20" providerId="ADAL" clId="{57F836AB-045E-4701-BC6E-0FCBAC92CE4C}"/>
    <pc:docChg chg="addSld delSld modSld">
      <pc:chgData name="Dylan Breger" userId="9b3da09f-10fe-42ec-9aa5-9fa2a3e9cc20" providerId="ADAL" clId="{57F836AB-045E-4701-BC6E-0FCBAC92CE4C}" dt="2024-09-10T15:16:29.744" v="1" actId="47"/>
      <pc:docMkLst>
        <pc:docMk/>
      </pc:docMkLst>
      <pc:sldChg chg="del">
        <pc:chgData name="Dylan Breger" userId="9b3da09f-10fe-42ec-9aa5-9fa2a3e9cc20" providerId="ADAL" clId="{57F836AB-045E-4701-BC6E-0FCBAC92CE4C}" dt="2024-09-10T15:16:29.744" v="1" actId="47"/>
        <pc:sldMkLst>
          <pc:docMk/>
          <pc:sldMk cId="903760944" sldId="2147327077"/>
        </pc:sldMkLst>
      </pc:sldChg>
      <pc:sldChg chg="add">
        <pc:chgData name="Dylan Breger" userId="9b3da09f-10fe-42ec-9aa5-9fa2a3e9cc20" providerId="ADAL" clId="{57F836AB-045E-4701-BC6E-0FCBAC92CE4C}" dt="2024-09-10T15:16:26.100" v="0"/>
        <pc:sldMkLst>
          <pc:docMk/>
          <pc:sldMk cId="1619199304" sldId="2147327078"/>
        </pc:sldMkLst>
      </pc:sldChg>
    </pc:docChg>
  </pc:docChgLst>
  <pc:docChgLst>
    <pc:chgData name="Dylan Breger" userId="9b3da09f-10fe-42ec-9aa5-9fa2a3e9cc20" providerId="ADAL" clId="{D25B1E41-C05C-481C-93A7-FB8990A8D527}"/>
    <pc:docChg chg="custSel addSld delSld modSld">
      <pc:chgData name="Dylan Breger" userId="9b3da09f-10fe-42ec-9aa5-9fa2a3e9cc20" providerId="ADAL" clId="{D25B1E41-C05C-481C-93A7-FB8990A8D527}" dt="2024-09-10T15:14:16.695" v="7" actId="47"/>
      <pc:docMkLst>
        <pc:docMk/>
      </pc:docMkLst>
      <pc:sldChg chg="addSp delSp modSp new del mod">
        <pc:chgData name="Dylan Breger" userId="9b3da09f-10fe-42ec-9aa5-9fa2a3e9cc20" providerId="ADAL" clId="{D25B1E41-C05C-481C-93A7-FB8990A8D527}" dt="2024-09-10T15:14:16.695" v="7" actId="47"/>
        <pc:sldMkLst>
          <pc:docMk/>
          <pc:sldMk cId="3924261391" sldId="256"/>
        </pc:sldMkLst>
        <pc:graphicFrameChg chg="add 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4" creationId="{16F165D6-1448-FEEC-3C75-1645E6247FD2}"/>
          </ac:graphicFrameMkLst>
        </pc:graphicFrameChg>
        <pc:graphicFrameChg chg="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5" creationId="{137B219F-0F42-A227-1847-06AB2789278B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7.024" v="5" actId="478"/>
          <ac:graphicFrameMkLst>
            <pc:docMk/>
            <pc:sldMk cId="3924261391" sldId="256"/>
            <ac:graphicFrameMk id="6" creationId="{69567C38-9FCB-1FC9-30B5-E4E34F06725F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4.425" v="4" actId="478"/>
          <ac:graphicFrameMkLst>
            <pc:docMk/>
            <pc:sldMk cId="3924261391" sldId="256"/>
            <ac:graphicFrameMk id="7" creationId="{8DEC4E1A-84C7-F078-A9A5-73E6115B090E}"/>
          </ac:graphicFrameMkLst>
        </pc:graphicFrameChg>
      </pc:sldChg>
      <pc:sldChg chg="add">
        <pc:chgData name="Dylan Breger" userId="9b3da09f-10fe-42ec-9aa5-9fa2a3e9cc20" providerId="ADAL" clId="{D25B1E41-C05C-481C-93A7-FB8990A8D527}" dt="2024-09-10T15:14:12.708" v="6"/>
        <pc:sldMkLst>
          <pc:docMk/>
          <pc:sldMk cId="903760944" sldId="2147327077"/>
        </pc:sldMkLst>
      </pc:sldChg>
    </pc:docChg>
  </pc:docChgLst>
  <pc:docChgLst>
    <pc:chgData name="Dylan Breger" userId="9b3da09f-10fe-42ec-9aa5-9fa2a3e9cc20" providerId="ADAL" clId="{BB5A8BF5-05FB-4B65-AA65-AB9DCD544E88}"/>
    <pc:docChg chg="addSld delSld modSld">
      <pc:chgData name="Dylan Breger" userId="9b3da09f-10fe-42ec-9aa5-9fa2a3e9cc20" providerId="ADAL" clId="{BB5A8BF5-05FB-4B65-AA65-AB9DCD544E88}" dt="2024-09-10T15:33:52.462" v="2" actId="47"/>
      <pc:docMkLst>
        <pc:docMk/>
      </pc:docMkLst>
      <pc:sldChg chg="addSp del mod">
        <pc:chgData name="Dylan Breger" userId="9b3da09f-10fe-42ec-9aa5-9fa2a3e9cc20" providerId="ADAL" clId="{BB5A8BF5-05FB-4B65-AA65-AB9DCD544E88}" dt="2024-09-10T15:33:52.462" v="2" actId="47"/>
        <pc:sldMkLst>
          <pc:docMk/>
          <pc:sldMk cId="3841609497" sldId="2147376421"/>
        </pc:sldMkLst>
        <pc:spChg chg="add">
          <ac:chgData name="Dylan Breger" userId="9b3da09f-10fe-42ec-9aa5-9fa2a3e9cc20" providerId="ADAL" clId="{BB5A8BF5-05FB-4B65-AA65-AB9DCD544E88}" dt="2024-09-10T15:33:41.059" v="0" actId="22"/>
          <ac:spMkLst>
            <pc:docMk/>
            <pc:sldMk cId="3841609497" sldId="2147376421"/>
            <ac:spMk id="12" creationId="{00940034-9726-C978-D909-EF44515354DE}"/>
          </ac:spMkLst>
        </pc:spChg>
      </pc:sldChg>
      <pc:sldChg chg="add">
        <pc:chgData name="Dylan Breger" userId="9b3da09f-10fe-42ec-9aa5-9fa2a3e9cc20" providerId="ADAL" clId="{BB5A8BF5-05FB-4B65-AA65-AB9DCD544E88}" dt="2024-09-10T15:33:51.321" v="1"/>
        <pc:sldMkLst>
          <pc:docMk/>
          <pc:sldMk cId="1968813510" sldId="2147376439"/>
        </pc:sldMkLst>
      </pc:sldChg>
    </pc:docChg>
  </pc:docChgLst>
  <pc:docChgLst>
    <pc:chgData name="Dylan Breger" userId="9b3da09f-10fe-42ec-9aa5-9fa2a3e9cc20" providerId="ADAL" clId="{58639A34-79C5-44E6-A897-2B82128EA8DA}"/>
    <pc:docChg chg="addSld delSld modSld">
      <pc:chgData name="Dylan Breger" userId="9b3da09f-10fe-42ec-9aa5-9fa2a3e9cc20" providerId="ADAL" clId="{58639A34-79C5-44E6-A897-2B82128EA8DA}" dt="2024-09-10T15:30:58.566" v="1" actId="47"/>
      <pc:docMkLst>
        <pc:docMk/>
      </pc:docMkLst>
      <pc:sldChg chg="del">
        <pc:chgData name="Dylan Breger" userId="9b3da09f-10fe-42ec-9aa5-9fa2a3e9cc20" providerId="ADAL" clId="{58639A34-79C5-44E6-A897-2B82128EA8DA}" dt="2024-09-10T15:30:58.566" v="1" actId="47"/>
        <pc:sldMkLst>
          <pc:docMk/>
          <pc:sldMk cId="2044079681" sldId="298"/>
        </pc:sldMkLst>
      </pc:sldChg>
      <pc:sldChg chg="add">
        <pc:chgData name="Dylan Breger" userId="9b3da09f-10fe-42ec-9aa5-9fa2a3e9cc20" providerId="ADAL" clId="{58639A34-79C5-44E6-A897-2B82128EA8DA}" dt="2024-09-10T15:30:57.631" v="0"/>
        <pc:sldMkLst>
          <pc:docMk/>
          <pc:sldMk cId="3841609497" sldId="2147376421"/>
        </pc:sldMkLst>
      </pc:sldChg>
      <pc:sldMasterChg chg="delSldLayout">
        <pc:chgData name="Dylan Breger" userId="9b3da09f-10fe-42ec-9aa5-9fa2a3e9cc20" providerId="ADAL" clId="{58639A34-79C5-44E6-A897-2B82128EA8DA}" dt="2024-09-10T15:30:58.566" v="1" actId="47"/>
        <pc:sldMasterMkLst>
          <pc:docMk/>
          <pc:sldMasterMk cId="3467649777" sldId="2147483648"/>
        </pc:sldMasterMkLst>
        <pc:sldLayoutChg chg="del">
          <pc:chgData name="Dylan Breger" userId="9b3da09f-10fe-42ec-9aa5-9fa2a3e9cc20" providerId="ADAL" clId="{58639A34-79C5-44E6-A897-2B82128EA8DA}" dt="2024-09-10T15:30:58.566" v="1" actId="47"/>
          <pc:sldLayoutMkLst>
            <pc:docMk/>
            <pc:sldMasterMk cId="3467649777" sldId="2147483648"/>
            <pc:sldLayoutMk cId="4243896726" sldId="214748366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Republican</c:v>
                </c:pt>
              </c:strCache>
            </c:strRef>
          </c:tx>
          <c:dPt>
            <c:idx val="0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4B-4C3B-8A7C-329CB5594A3E}"/>
              </c:ext>
            </c:extLst>
          </c:dPt>
          <c:dPt>
            <c:idx val="1"/>
            <c:bubble3D val="0"/>
            <c:spPr>
              <a:solidFill>
                <a:srgbClr val="F48CB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B4B-4C3B-8A7C-329CB5594A3E}"/>
              </c:ext>
            </c:extLst>
          </c:dPt>
          <c:dPt>
            <c:idx val="2"/>
            <c:bubble3D val="0"/>
            <c:spPr>
              <a:solidFill>
                <a:srgbClr val="FBD9E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4B-4C3B-8A7C-329CB5594A3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104991FB-542E-4A95-AC8D-CD4E4FE44DAC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0A757523-A403-4CB7-9A09-5C3092D596EA}" type="VALUE">
                      <a:rPr lang="en-US" smtClean="0"/>
                      <a:pPr/>
                      <a:t>[VALUE]</a:t>
                    </a:fld>
                    <a:r>
                      <a:rPr lang="en-US" baseline="0"/>
                      <a:t> </a:t>
                    </a:r>
                  </a:p>
                  <a:p>
                    <a:r>
                      <a:rPr lang="en-US" sz="1050" b="0"/>
                      <a:t>(+1%)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B4B-4C3B-8A7C-329CB5594A3E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F8439593-5CDD-4A01-9BAE-2DCE0F1E8D67}" type="CATEGORYNAME">
                      <a:rPr lang="en-US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baseline="0"/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fld id="{F2B9F105-93AD-4EBE-AB40-583391B5472E}" type="VALUE">
                      <a:rPr lang="en-US" smtClean="0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050" b="0"/>
                      <a:t>(+1%)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680091596108092"/>
                      <c:h val="0.1999107954631614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B4B-4C3B-8A7C-329CB5594A3E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1B1464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E88F1995-5BF3-41DC-9548-CE98550EF98B}" type="CATEGORYNAME">
                      <a:rPr lang="en-US"/>
                      <a:pPr>
                        <a:defRPr sz="1200" b="1"/>
                      </a:pPr>
                      <a:t>[CATEGORY NAME]</a:t>
                    </a:fld>
                    <a:endParaRPr lang="en-US" baseline="0"/>
                  </a:p>
                  <a:p>
                    <a:pPr>
                      <a:defRPr sz="1200" b="1"/>
                    </a:pPr>
                    <a:fld id="{05A947D4-958A-4EBB-BF97-CEA2751452B4}" type="VALUE">
                      <a:rPr lang="en-US" smtClean="0"/>
                      <a:pPr>
                        <a:defRPr sz="1200" b="1"/>
                      </a:pPr>
                      <a:t>[VALUE]</a:t>
                    </a:fld>
                    <a:endParaRPr lang="en-US"/>
                  </a:p>
                  <a:p>
                    <a:pPr>
                      <a:defRPr sz="1200" b="1"/>
                    </a:pPr>
                    <a:r>
                      <a:rPr lang="en-US" sz="1050" b="0"/>
                      <a:t>(+3%)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1B1464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B4B-4C3B-8A7C-329CB5594A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Streaming Only</c:v>
                </c:pt>
                <c:pt idx="1">
                  <c:v>Linear Only</c:v>
                </c:pt>
                <c:pt idx="2">
                  <c:v>Both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0.39</c:v>
                </c:pt>
                <c:pt idx="1">
                  <c:v>0.45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4B-4C3B-8A7C-329CB5594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Democrat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2D-4D6E-B81B-0FB124B97074}"/>
              </c:ext>
            </c:extLst>
          </c:dPt>
          <c:dPt>
            <c:idx val="1"/>
            <c:bubble3D val="0"/>
            <c:spPr>
              <a:solidFill>
                <a:srgbClr val="5749D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2D-4D6E-B81B-0FB124B97074}"/>
              </c:ext>
            </c:extLst>
          </c:dPt>
          <c:dPt>
            <c:idx val="2"/>
            <c:bubble3D val="0"/>
            <c:spPr>
              <a:solidFill>
                <a:srgbClr val="D5D2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2D-4D6E-B81B-0FB124B9707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104991FB-542E-4A95-AC8D-CD4E4FE44DAC}" type="CATEGORYNAME">
                      <a:rPr lang="en-US"/>
                      <a:pPr/>
                      <a:t>[CATEGORY NAME]</a:t>
                    </a:fld>
                    <a:endParaRPr lang="en-US" baseline="0"/>
                  </a:p>
                  <a:p>
                    <a:fld id="{0A757523-A403-4CB7-9A09-5C3092D596EA}" type="VALUE">
                      <a:rPr lang="en-US" smtClean="0"/>
                      <a:pPr/>
                      <a:t>[VALUE]</a:t>
                    </a:fld>
                    <a:r>
                      <a:rPr lang="en-US" baseline="0"/>
                      <a:t> </a:t>
                    </a:r>
                  </a:p>
                  <a:p>
                    <a:r>
                      <a:rPr lang="en-US" sz="1050" b="0"/>
                      <a:t>(-1%)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2D-4D6E-B81B-0FB124B97074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F8439593-5CDD-4A01-9BAE-2DCE0F1E8D67}" type="CATEGORYNAME">
                      <a:rPr lang="en-US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baseline="0"/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fld id="{F2B9F105-93AD-4EBE-AB40-583391B5472E}" type="VALUE">
                      <a:rPr lang="en-US" smtClean="0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050" b="0"/>
                      <a:t>(-1%)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680091596108092"/>
                      <c:h val="0.1999107954631614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2D-4D6E-B81B-0FB124B97074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1B1464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E88F1995-5BF3-41DC-9548-CE98550EF98B}" type="CATEGORYNAME">
                      <a:rPr lang="en-US"/>
                      <a:pPr>
                        <a:defRPr sz="1200" b="1"/>
                      </a:pPr>
                      <a:t>[CATEGORY NAME]</a:t>
                    </a:fld>
                    <a:endParaRPr lang="en-US" baseline="0"/>
                  </a:p>
                  <a:p>
                    <a:pPr>
                      <a:defRPr sz="1200" b="1"/>
                    </a:pPr>
                    <a:fld id="{05A947D4-958A-4EBB-BF97-CEA2751452B4}" type="VALUE">
                      <a:rPr lang="en-US" smtClean="0"/>
                      <a:pPr>
                        <a:defRPr sz="1200" b="1"/>
                      </a:pPr>
                      <a:t>[VALUE]</a:t>
                    </a:fld>
                    <a:endParaRPr lang="en-US"/>
                  </a:p>
                  <a:p>
                    <a:pPr>
                      <a:defRPr sz="1200" b="1"/>
                    </a:pPr>
                    <a:r>
                      <a:rPr lang="en-US" sz="1050" b="0"/>
                      <a:t>(+1%)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1B1464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2D-4D6E-B81B-0FB124B970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Streaming Only</c:v>
                </c:pt>
                <c:pt idx="1">
                  <c:v>Linear Only</c:v>
                </c:pt>
                <c:pt idx="2">
                  <c:v>Both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0.46</c:v>
                </c:pt>
                <c:pt idx="1">
                  <c:v>0.37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A2D-4D6E-B81B-0FB124B970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Independent</c:v>
                </c:pt>
              </c:strCache>
            </c:strRef>
          </c:tx>
          <c:dPt>
            <c:idx val="0"/>
            <c:bubble3D val="0"/>
            <c:spPr>
              <a:solidFill>
                <a:srgbClr val="7C97B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B9-448F-9846-8EFD8EC60F96}"/>
              </c:ext>
            </c:extLst>
          </c:dPt>
          <c:dPt>
            <c:idx val="1"/>
            <c:bubble3D val="0"/>
            <c:spPr>
              <a:solidFill>
                <a:srgbClr val="ACBDC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B9-448F-9846-8EFD8EC60F96}"/>
              </c:ext>
            </c:extLst>
          </c:dPt>
          <c:dPt>
            <c:idx val="2"/>
            <c:bubble3D val="0"/>
            <c:spPr>
              <a:solidFill>
                <a:srgbClr val="D5DEE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B9-448F-9846-8EFD8EC60F96}"/>
              </c:ext>
            </c:extLst>
          </c:dPt>
          <c:dLbls>
            <c:dLbl>
              <c:idx val="0"/>
              <c:layout>
                <c:manualLayout>
                  <c:x val="-0.22104886626257447"/>
                  <c:y val="6.29838055685253E-2"/>
                </c:manualLayout>
              </c:layout>
              <c:tx>
                <c:rich>
                  <a:bodyPr/>
                  <a:lstStyle/>
                  <a:p>
                    <a:fld id="{104991FB-542E-4A95-AC8D-CD4E4FE44DAC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fld id="{0A757523-A403-4CB7-9A09-5C3092D596EA}" type="VALUE">
                      <a:rPr lang="en-US" smtClean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 </a:t>
                    </a:r>
                  </a:p>
                  <a:p>
                    <a:r>
                      <a:rPr lang="en-US" sz="1050" b="0">
                        <a:solidFill>
                          <a:schemeClr val="bg1"/>
                        </a:solidFill>
                      </a:rPr>
                      <a:t>(+12%)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6B9-448F-9846-8EFD8EC60F96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F8439593-5CDD-4A01-9BAE-2DCE0F1E8D67}" type="CATEGORYNAME">
                      <a:rPr lang="en-US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baseline="0"/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fld id="{F2B9F105-93AD-4EBE-AB40-583391B5472E}" type="VALUE">
                      <a:rPr lang="en-US" smtClean="0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  <a:p>
                    <a:pPr>
                      <a:defRPr sz="1200" b="1">
                        <a:solidFill>
                          <a:schemeClr val="bg1"/>
                        </a:solidFill>
                      </a:defRPr>
                    </a:pPr>
                    <a:r>
                      <a:rPr lang="en-US" sz="1050" b="0"/>
                      <a:t>(-10%)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680091596108092"/>
                      <c:h val="0.1999107954631614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6B9-448F-9846-8EFD8EC60F96}"/>
                </c:ext>
              </c:extLst>
            </c:dLbl>
            <c:dLbl>
              <c:idx val="2"/>
              <c:layout>
                <c:manualLayout>
                  <c:x val="-0.10974800026643446"/>
                  <c:y val="8.82224605058819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1B1464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fld id="{E88F1995-5BF3-41DC-9548-CE98550EF98B}" type="CATEGORYNAME">
                      <a:rPr lang="en-US"/>
                      <a:pPr>
                        <a:defRPr sz="1200" b="1"/>
                      </a:pPr>
                      <a:t>[CATEGORY NAME]</a:t>
                    </a:fld>
                    <a:endParaRPr lang="en-US" baseline="0"/>
                  </a:p>
                  <a:p>
                    <a:pPr>
                      <a:defRPr sz="1200" b="1"/>
                    </a:pPr>
                    <a:fld id="{05A947D4-958A-4EBB-BF97-CEA2751452B4}" type="VALUE">
                      <a:rPr lang="en-US" smtClean="0"/>
                      <a:pPr>
                        <a:defRPr sz="1200" b="1"/>
                      </a:pPr>
                      <a:t>[VALUE]</a:t>
                    </a:fld>
                    <a:endParaRPr lang="en-US"/>
                  </a:p>
                  <a:p>
                    <a:pPr>
                      <a:defRPr sz="1200" b="1"/>
                    </a:pPr>
                    <a:r>
                      <a:rPr lang="en-US" sz="1050" b="0"/>
                      <a:t>(+2%)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1B1464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6B9-448F-9846-8EFD8EC60F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Streaming Only</c:v>
                </c:pt>
                <c:pt idx="1">
                  <c:v>Linear Only</c:v>
                </c:pt>
                <c:pt idx="2">
                  <c:v>Both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0.48</c:v>
                </c:pt>
                <c:pt idx="1">
                  <c:v>0.45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6B9-448F-9846-8EFD8EC60F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F90C0-CFEA-4C0F-9963-3178266E520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EEB01-4C08-4C41-BAF2-5CA4BCED5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8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AA47-5202-9996-06E2-B087C226C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B90FB-9718-D43A-9258-421DDD47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FC9B0-82BF-4E17-F85E-FD08DC46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41087-3A6E-637B-EEA8-CE740F58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A7EA7-8C10-1A7B-2A7C-3AA932D9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8E461-2894-91A3-BA81-4A610558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9B25C-6BAF-274B-F340-4A872832B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CA535-CEF5-1ADD-324E-8931D1FB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283B-1FB1-41FC-C696-2C80BF2C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F449-ACBE-331C-5D99-48A41889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01025-17F9-A777-5363-D4783C9CA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AA8F9-8A50-0A1F-013E-7AE3E351D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B039-6411-3C33-E86F-17BC0AAF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B737B-744D-DCB0-315C-5447957E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B2429-FF23-08CD-CD4D-1A2CCD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6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FBA9-D216-2054-B9DB-5AA3D584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634B-AE9D-8DB6-8964-28F93F239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E539B-62C6-C002-65A8-B150BE44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E247-CFD8-5F02-2A9C-B9385AAF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C5BDC-81C7-7CA1-2E43-A7F204DA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A868-9B21-8542-6A34-9BEF0CFB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B8A6A-D8BF-89E8-7151-9442B7228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0376-80BB-0E53-2065-805704D8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C087-35BE-293B-ADAE-E83DDF7E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3D80E-2345-84CC-209A-B24C3466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6C52-DB92-6FF5-6FA6-4D037C13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68040-CFEF-749D-BD70-CBCA51D2A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FCA01-20EE-FCDF-49B2-BC24B818E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E5B2F-7DBB-44AC-CC3F-915A2079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1819E-2AE4-5B4E-E13A-A32A0839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C4B74-2EC6-DE2F-E895-396C60A8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FD60-F4A2-8EC8-0FF7-026AA3A9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FFFBD-F6BB-D367-A32E-FCFAADF75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5A8B4-E7C5-B3BF-C047-94EAC9B7D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8D356-3EC8-9042-1C2A-E280A4C96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9EF14-A7B4-492B-0C2A-42BCFEC1B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E800D-7B6F-D9EC-9E20-B1C68924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67F1B-2411-0836-F433-32A0594A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24AF7-90AD-F3E6-8184-ECE56185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3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B2D6-5E0A-E98E-4D7E-7534B1BC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F3624-C791-2D39-1BDC-441B1D1EB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303CA-BC80-C386-4180-70EB664E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3157F-4D21-BCF8-DE08-4D35E038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D5527-C1A4-BBA7-630D-7977E517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74538-792C-9536-100C-E30AD55BF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0355E-58FB-D8AD-3282-6707E241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8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E19F-4740-635D-2CC5-D8C2EFA0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01D02-3BCD-A909-22BF-09E29CDE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70ED4-DA8A-059B-AEEC-C7C390176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5BBC8-65E1-DFF3-8AB9-1CF5FCED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68A6-2AE5-2E4B-4AFA-322287DF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EC22F-C310-DB19-1271-DC100D02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A425-7B79-1BE0-9240-B2F679A59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4AFAB-B083-150B-A0A7-96DCF3CCD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3CD7B-2226-8B75-F6F7-EE27FECBF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692A9-1894-0CB3-C828-75E051AD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DF28B-36CE-2398-03F0-822FA226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8DB25-5B74-656C-7BDB-BFAFE050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F15114-272B-D5A0-8AF6-EE2F8C23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4330E-17FD-55AA-5C52-82B80D34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4D23-DE1C-66BF-7E0C-A231689AB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54154-ECD0-2E9E-953B-9D2D51BE5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8AB1-1CF1-7C76-69BB-9EEA3307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4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hyperlink" Target="https://www.inscape.tv/resources/insights" TargetMode="External"/><Relationship Id="rId7" Type="http://schemas.openxmlformats.org/officeDocument/2006/relationships/chart" Target="../charts/chart1.xml"/><Relationship Id="rId2" Type="http://schemas.openxmlformats.org/officeDocument/2006/relationships/hyperlink" Target="https://www.inscape.tv/resources/solutions/2024/political-ad-feed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10" Type="http://schemas.openxmlformats.org/officeDocument/2006/relationships/hyperlink" Target="https://thevab.com/insights" TargetMode="External"/><Relationship Id="rId4" Type="http://schemas.openxmlformats.org/officeDocument/2006/relationships/hyperlink" Target="https://thevab.com/signin" TargetMode="External"/><Relationship Id="rId9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55189B-C0E0-F712-AA47-79A9DCAC363D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4C770-9BFA-958D-81C8-D1A777205F32}"/>
              </a:ext>
            </a:extLst>
          </p:cNvPr>
          <p:cNvSpPr txBox="1">
            <a:spLocks/>
          </p:cNvSpPr>
          <p:nvPr/>
        </p:nvSpPr>
        <p:spPr>
          <a:xfrm>
            <a:off x="10269" y="604522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learn more </a:t>
            </a:r>
            <a:r>
              <a:rPr lang="en-US" sz="1200" b="1" i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about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Inscape’s ‘Political Ad Feed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’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075226-9FE6-046E-D4FD-115FA85150A0}"/>
              </a:ext>
            </a:extLst>
          </p:cNvPr>
          <p:cNvSpPr/>
          <p:nvPr/>
        </p:nvSpPr>
        <p:spPr>
          <a:xfrm>
            <a:off x="0" y="0"/>
            <a:ext cx="3365770" cy="22634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</a:t>
            </a: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Exposure: By </a:t>
            </a: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Party and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</a:p>
        </p:txBody>
      </p:sp>
      <p:pic>
        <p:nvPicPr>
          <p:cNvPr id="8" name="Picture 7">
            <a:hlinkClick r:id="rId4"/>
            <a:extLst>
              <a:ext uri="{FF2B5EF4-FFF2-40B4-BE49-F238E27FC236}">
                <a16:creationId xmlns:a16="http://schemas.microsoft.com/office/drawing/2014/main" id="{C16AC2D2-FD57-1BF6-6055-B477F18077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AB7A4D8-1B3A-1720-0E05-3A129F7328C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3CAC04-97E1-24D3-808F-ED75FD5F7016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political insights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E1B7A5-38E0-B273-613A-74908180BADA}"/>
              </a:ext>
            </a:extLst>
          </p:cNvPr>
          <p:cNvSpPr txBox="1"/>
          <p:nvPr/>
        </p:nvSpPr>
        <p:spPr>
          <a:xfrm>
            <a:off x="390617" y="6318936"/>
            <a:ext cx="115389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</a:rPr>
              <a:t>Inscape TV Panel, Political Ad Feed, July 2024. Note: Advertiser Parties – Advertisers affiliated with Republican, Democrat or Independent causes, issues or candidates.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DEC4F13-73A3-0BE2-CDE9-0DBA1B4A6EE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C0073D1-E5F8-52C5-2AC7-7384F9D4A1B0}"/>
              </a:ext>
            </a:extLst>
          </p:cNvPr>
          <p:cNvSpPr txBox="1"/>
          <p:nvPr/>
        </p:nvSpPr>
        <p:spPr>
          <a:xfrm>
            <a:off x="-3" y="1821493"/>
            <a:ext cx="12170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TVs Exposed to Political Ads by Source Type</a:t>
            </a:r>
          </a:p>
          <a:p>
            <a:pPr algn="ctr"/>
            <a:r>
              <a:rPr lang="en-US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July (vs. June)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82D1E353-8990-84ED-895C-D7ED683B98FD}"/>
              </a:ext>
            </a:extLst>
          </p:cNvPr>
          <p:cNvGraphicFramePr/>
          <p:nvPr/>
        </p:nvGraphicFramePr>
        <p:xfrm>
          <a:off x="-66721" y="2467824"/>
          <a:ext cx="4744132" cy="3336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F00F90C1-DC6C-A13F-DBE1-3F99A490CF83}"/>
              </a:ext>
            </a:extLst>
          </p:cNvPr>
          <p:cNvGraphicFramePr/>
          <p:nvPr/>
        </p:nvGraphicFramePr>
        <p:xfrm>
          <a:off x="3723934" y="2467824"/>
          <a:ext cx="4744132" cy="3336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D3784A3-B9C2-29D4-4281-C866ED668696}"/>
              </a:ext>
            </a:extLst>
          </p:cNvPr>
          <p:cNvGraphicFramePr/>
          <p:nvPr/>
        </p:nvGraphicFramePr>
        <p:xfrm>
          <a:off x="7514589" y="2467824"/>
          <a:ext cx="4744132" cy="3336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2E3E501-913D-2B46-41C5-EC2C3771E871}"/>
              </a:ext>
            </a:extLst>
          </p:cNvPr>
          <p:cNvSpPr/>
          <p:nvPr/>
        </p:nvSpPr>
        <p:spPr>
          <a:xfrm>
            <a:off x="95693" y="423162"/>
            <a:ext cx="1006971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 convergent TV strategy consisting of both linear TV and streaming is important to optimize reach against all voters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588C5A-AC22-2DBA-1991-96F81AFF123B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81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8F5AB4-D1CB-4DE2-9DFF-262543685A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22ACD2-D388-4C6C-B833-0E9DE11A92DD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C7577669-B222-4090-8D29-54C72AA39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150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2024-09-10T15:13:48Z</dcterms:created>
  <dcterms:modified xsi:type="dcterms:W3CDTF">2024-09-10T15:34:00Z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