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docProps/custom.xml" ContentType="application/vnd.openxmlformats-officedocument.custom-properties+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entation.xml" ContentType="application/vnd.openxmlformats-officedocument.presentationml.presentation.main+xml"/>
  <Override PartName="/ppt/theme/theme1.xml" ContentType="application/vnd.openxmlformats-officedocument.theme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12192000" cy="6858000"/>
  <p:notesSz cx="12192000" cy="68580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2.xml"/><Relationship Id="rId3" Type="http://schemas.openxmlformats.org/officeDocument/2006/relationships/viewProps" Target="viewProps.xml"/><Relationship Id="rId7" Type="http://schemas.openxmlformats.org/officeDocument/2006/relationships/customXml" Target="../customXml/item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5" Type="http://schemas.openxmlformats.org/officeDocument/2006/relationships/tableStyles" Target="tableStyles.xml"/><Relationship Id="rId4" Type="http://schemas.openxmlformats.org/officeDocument/2006/relationships/presProps" Target="presProps.xml"/><Relationship Id="rId9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0" y="2125980"/>
            <a:ext cx="103632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png"/></Relationships>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761" y="1686305"/>
            <a:ext cx="12191365" cy="5172075"/>
          </a:xfrm>
          <a:custGeom>
            <a:avLst/>
            <a:gdLst/>
            <a:ahLst/>
            <a:cxnLst/>
            <a:rect l="l" t="t" r="r" b="b"/>
            <a:pathLst>
              <a:path w="12191365" h="5172075">
                <a:moveTo>
                  <a:pt x="12191238" y="0"/>
                </a:moveTo>
                <a:lnTo>
                  <a:pt x="0" y="0"/>
                </a:lnTo>
                <a:lnTo>
                  <a:pt x="0" y="5171694"/>
                </a:lnTo>
                <a:lnTo>
                  <a:pt x="12191238" y="5171694"/>
                </a:lnTo>
                <a:lnTo>
                  <a:pt x="12191238" y="0"/>
                </a:lnTo>
                <a:close/>
              </a:path>
            </a:pathLst>
          </a:custGeom>
          <a:solidFill>
            <a:srgbClr val="E1E8F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7" name="bg object 17"/>
          <p:cNvSpPr/>
          <p:nvPr/>
        </p:nvSpPr>
        <p:spPr>
          <a:xfrm>
            <a:off x="4863463" y="2650497"/>
            <a:ext cx="2581275" cy="2604135"/>
          </a:xfrm>
          <a:custGeom>
            <a:avLst/>
            <a:gdLst/>
            <a:ahLst/>
            <a:cxnLst/>
            <a:rect l="l" t="t" r="r" b="b"/>
            <a:pathLst>
              <a:path w="2581275" h="2604135">
                <a:moveTo>
                  <a:pt x="1278953" y="0"/>
                </a:moveTo>
                <a:lnTo>
                  <a:pt x="1278953" y="325501"/>
                </a:lnTo>
                <a:lnTo>
                  <a:pt x="1327199" y="326680"/>
                </a:lnTo>
                <a:lnTo>
                  <a:pt x="1374912" y="330186"/>
                </a:lnTo>
                <a:lnTo>
                  <a:pt x="1422031" y="335966"/>
                </a:lnTo>
                <a:lnTo>
                  <a:pt x="1468495" y="343971"/>
                </a:lnTo>
                <a:lnTo>
                  <a:pt x="1514242" y="354150"/>
                </a:lnTo>
                <a:lnTo>
                  <a:pt x="1559211" y="366453"/>
                </a:lnTo>
                <a:lnTo>
                  <a:pt x="1603342" y="380828"/>
                </a:lnTo>
                <a:lnTo>
                  <a:pt x="1646572" y="397225"/>
                </a:lnTo>
                <a:lnTo>
                  <a:pt x="1688842" y="415593"/>
                </a:lnTo>
                <a:lnTo>
                  <a:pt x="1730089" y="435883"/>
                </a:lnTo>
                <a:lnTo>
                  <a:pt x="1770252" y="458042"/>
                </a:lnTo>
                <a:lnTo>
                  <a:pt x="1809271" y="482021"/>
                </a:lnTo>
                <a:lnTo>
                  <a:pt x="1847084" y="507770"/>
                </a:lnTo>
                <a:lnTo>
                  <a:pt x="1883630" y="535236"/>
                </a:lnTo>
                <a:lnTo>
                  <a:pt x="1918848" y="564371"/>
                </a:lnTo>
                <a:lnTo>
                  <a:pt x="1952676" y="595123"/>
                </a:lnTo>
                <a:lnTo>
                  <a:pt x="1985053" y="627441"/>
                </a:lnTo>
                <a:lnTo>
                  <a:pt x="2015919" y="661275"/>
                </a:lnTo>
                <a:lnTo>
                  <a:pt x="2045212" y="696575"/>
                </a:lnTo>
                <a:lnTo>
                  <a:pt x="2072871" y="733290"/>
                </a:lnTo>
                <a:lnTo>
                  <a:pt x="2098834" y="771368"/>
                </a:lnTo>
                <a:lnTo>
                  <a:pt x="2123042" y="810760"/>
                </a:lnTo>
                <a:lnTo>
                  <a:pt x="2145431" y="851416"/>
                </a:lnTo>
                <a:lnTo>
                  <a:pt x="2165942" y="893283"/>
                </a:lnTo>
                <a:lnTo>
                  <a:pt x="2184512" y="936312"/>
                </a:lnTo>
                <a:lnTo>
                  <a:pt x="2201082" y="980453"/>
                </a:lnTo>
                <a:lnTo>
                  <a:pt x="2215589" y="1025654"/>
                </a:lnTo>
                <a:lnTo>
                  <a:pt x="2227972" y="1071864"/>
                </a:lnTo>
                <a:lnTo>
                  <a:pt x="2238171" y="1119035"/>
                </a:lnTo>
                <a:lnTo>
                  <a:pt x="2246130" y="1167134"/>
                </a:lnTo>
                <a:lnTo>
                  <a:pt x="2251661" y="1215066"/>
                </a:lnTo>
                <a:lnTo>
                  <a:pt x="2254810" y="1262766"/>
                </a:lnTo>
                <a:lnTo>
                  <a:pt x="2255620" y="1310169"/>
                </a:lnTo>
                <a:lnTo>
                  <a:pt x="2254137" y="1357208"/>
                </a:lnTo>
                <a:lnTo>
                  <a:pt x="2250404" y="1403819"/>
                </a:lnTo>
                <a:lnTo>
                  <a:pt x="2244467" y="1449936"/>
                </a:lnTo>
                <a:lnTo>
                  <a:pt x="2236370" y="1495494"/>
                </a:lnTo>
                <a:lnTo>
                  <a:pt x="2226157" y="1540427"/>
                </a:lnTo>
                <a:lnTo>
                  <a:pt x="2213872" y="1584670"/>
                </a:lnTo>
                <a:lnTo>
                  <a:pt x="2199561" y="1628156"/>
                </a:lnTo>
                <a:lnTo>
                  <a:pt x="2183267" y="1670822"/>
                </a:lnTo>
                <a:lnTo>
                  <a:pt x="2165036" y="1712601"/>
                </a:lnTo>
                <a:lnTo>
                  <a:pt x="2144911" y="1753429"/>
                </a:lnTo>
                <a:lnTo>
                  <a:pt x="2122937" y="1793238"/>
                </a:lnTo>
                <a:lnTo>
                  <a:pt x="2099158" y="1831965"/>
                </a:lnTo>
                <a:lnTo>
                  <a:pt x="2073620" y="1869544"/>
                </a:lnTo>
                <a:lnTo>
                  <a:pt x="2046366" y="1905909"/>
                </a:lnTo>
                <a:lnTo>
                  <a:pt x="2017441" y="1940994"/>
                </a:lnTo>
                <a:lnTo>
                  <a:pt x="1986889" y="1974735"/>
                </a:lnTo>
                <a:lnTo>
                  <a:pt x="1954756" y="2007066"/>
                </a:lnTo>
                <a:lnTo>
                  <a:pt x="1921084" y="2037922"/>
                </a:lnTo>
                <a:lnTo>
                  <a:pt x="1885920" y="2067236"/>
                </a:lnTo>
                <a:lnTo>
                  <a:pt x="1849307" y="2094945"/>
                </a:lnTo>
                <a:lnTo>
                  <a:pt x="1811289" y="2120981"/>
                </a:lnTo>
                <a:lnTo>
                  <a:pt x="1771912" y="2145280"/>
                </a:lnTo>
                <a:lnTo>
                  <a:pt x="1731220" y="2167777"/>
                </a:lnTo>
                <a:lnTo>
                  <a:pt x="1689256" y="2188405"/>
                </a:lnTo>
                <a:lnTo>
                  <a:pt x="1646067" y="2207100"/>
                </a:lnTo>
                <a:lnTo>
                  <a:pt x="1601695" y="2223795"/>
                </a:lnTo>
                <a:lnTo>
                  <a:pt x="1556186" y="2238427"/>
                </a:lnTo>
                <a:lnTo>
                  <a:pt x="1509585" y="2250928"/>
                </a:lnTo>
                <a:lnTo>
                  <a:pt x="1461935" y="2261235"/>
                </a:lnTo>
                <a:lnTo>
                  <a:pt x="1413835" y="2269193"/>
                </a:lnTo>
                <a:lnTo>
                  <a:pt x="1365903" y="2274724"/>
                </a:lnTo>
                <a:lnTo>
                  <a:pt x="1318203" y="2277873"/>
                </a:lnTo>
                <a:lnTo>
                  <a:pt x="1270800" y="2278684"/>
                </a:lnTo>
                <a:lnTo>
                  <a:pt x="1223761" y="2277201"/>
                </a:lnTo>
                <a:lnTo>
                  <a:pt x="1177150" y="2273469"/>
                </a:lnTo>
                <a:lnTo>
                  <a:pt x="1131033" y="2267532"/>
                </a:lnTo>
                <a:lnTo>
                  <a:pt x="1085475" y="2259435"/>
                </a:lnTo>
                <a:lnTo>
                  <a:pt x="1040542" y="2249222"/>
                </a:lnTo>
                <a:lnTo>
                  <a:pt x="996300" y="2236938"/>
                </a:lnTo>
                <a:lnTo>
                  <a:pt x="952813" y="2222627"/>
                </a:lnTo>
                <a:lnTo>
                  <a:pt x="910147" y="2206334"/>
                </a:lnTo>
                <a:lnTo>
                  <a:pt x="868368" y="2188102"/>
                </a:lnTo>
                <a:lnTo>
                  <a:pt x="827541" y="2167978"/>
                </a:lnTo>
                <a:lnTo>
                  <a:pt x="787731" y="2146004"/>
                </a:lnTo>
                <a:lnTo>
                  <a:pt x="749004" y="2122226"/>
                </a:lnTo>
                <a:lnTo>
                  <a:pt x="711425" y="2096688"/>
                </a:lnTo>
                <a:lnTo>
                  <a:pt x="675060" y="2069434"/>
                </a:lnTo>
                <a:lnTo>
                  <a:pt x="639975" y="2040509"/>
                </a:lnTo>
                <a:lnTo>
                  <a:pt x="606234" y="2009958"/>
                </a:lnTo>
                <a:lnTo>
                  <a:pt x="573903" y="1977824"/>
                </a:lnTo>
                <a:lnTo>
                  <a:pt x="543047" y="1944153"/>
                </a:lnTo>
                <a:lnTo>
                  <a:pt x="513733" y="1908989"/>
                </a:lnTo>
                <a:lnTo>
                  <a:pt x="486025" y="1872375"/>
                </a:lnTo>
                <a:lnTo>
                  <a:pt x="459988" y="1834358"/>
                </a:lnTo>
                <a:lnTo>
                  <a:pt x="435689" y="1794980"/>
                </a:lnTo>
                <a:lnTo>
                  <a:pt x="413193" y="1754287"/>
                </a:lnTo>
                <a:lnTo>
                  <a:pt x="392564" y="1712324"/>
                </a:lnTo>
                <a:lnTo>
                  <a:pt x="373869" y="1669133"/>
                </a:lnTo>
                <a:lnTo>
                  <a:pt x="357174" y="1624761"/>
                </a:lnTo>
                <a:lnTo>
                  <a:pt x="342542" y="1579252"/>
                </a:lnTo>
                <a:lnTo>
                  <a:pt x="330041" y="1532649"/>
                </a:lnTo>
                <a:lnTo>
                  <a:pt x="319735" y="1484998"/>
                </a:lnTo>
                <a:lnTo>
                  <a:pt x="0" y="1545996"/>
                </a:lnTo>
                <a:lnTo>
                  <a:pt x="10111" y="1594106"/>
                </a:lnTo>
                <a:lnTo>
                  <a:pt x="21930" y="1641481"/>
                </a:lnTo>
                <a:lnTo>
                  <a:pt x="35420" y="1688090"/>
                </a:lnTo>
                <a:lnTo>
                  <a:pt x="50546" y="1733904"/>
                </a:lnTo>
                <a:lnTo>
                  <a:pt x="67271" y="1778892"/>
                </a:lnTo>
                <a:lnTo>
                  <a:pt x="85559" y="1823024"/>
                </a:lnTo>
                <a:lnTo>
                  <a:pt x="105373" y="1866271"/>
                </a:lnTo>
                <a:lnTo>
                  <a:pt x="126677" y="1908602"/>
                </a:lnTo>
                <a:lnTo>
                  <a:pt x="149436" y="1949987"/>
                </a:lnTo>
                <a:lnTo>
                  <a:pt x="173612" y="1990397"/>
                </a:lnTo>
                <a:lnTo>
                  <a:pt x="199170" y="2029802"/>
                </a:lnTo>
                <a:lnTo>
                  <a:pt x="226073" y="2068171"/>
                </a:lnTo>
                <a:lnTo>
                  <a:pt x="254285" y="2105474"/>
                </a:lnTo>
                <a:lnTo>
                  <a:pt x="283769" y="2141682"/>
                </a:lnTo>
                <a:lnTo>
                  <a:pt x="314490" y="2176764"/>
                </a:lnTo>
                <a:lnTo>
                  <a:pt x="346412" y="2210691"/>
                </a:lnTo>
                <a:lnTo>
                  <a:pt x="379497" y="2243432"/>
                </a:lnTo>
                <a:lnTo>
                  <a:pt x="413710" y="2274958"/>
                </a:lnTo>
                <a:lnTo>
                  <a:pt x="449014" y="2305238"/>
                </a:lnTo>
                <a:lnTo>
                  <a:pt x="485374" y="2334243"/>
                </a:lnTo>
                <a:lnTo>
                  <a:pt x="522753" y="2361943"/>
                </a:lnTo>
                <a:lnTo>
                  <a:pt x="561114" y="2388306"/>
                </a:lnTo>
                <a:lnTo>
                  <a:pt x="600421" y="2413305"/>
                </a:lnTo>
                <a:lnTo>
                  <a:pt x="640639" y="2436908"/>
                </a:lnTo>
                <a:lnTo>
                  <a:pt x="681731" y="2459085"/>
                </a:lnTo>
                <a:lnTo>
                  <a:pt x="723660" y="2479808"/>
                </a:lnTo>
                <a:lnTo>
                  <a:pt x="766391" y="2499044"/>
                </a:lnTo>
                <a:lnTo>
                  <a:pt x="809887" y="2516766"/>
                </a:lnTo>
                <a:lnTo>
                  <a:pt x="854112" y="2532942"/>
                </a:lnTo>
                <a:lnTo>
                  <a:pt x="899029" y="2547542"/>
                </a:lnTo>
                <a:lnTo>
                  <a:pt x="944603" y="2560537"/>
                </a:lnTo>
                <a:lnTo>
                  <a:pt x="990797" y="2571897"/>
                </a:lnTo>
                <a:lnTo>
                  <a:pt x="1037575" y="2581591"/>
                </a:lnTo>
                <a:lnTo>
                  <a:pt x="1084900" y="2589590"/>
                </a:lnTo>
                <a:lnTo>
                  <a:pt x="1132737" y="2595864"/>
                </a:lnTo>
                <a:lnTo>
                  <a:pt x="1181049" y="2600382"/>
                </a:lnTo>
                <a:lnTo>
                  <a:pt x="1229800" y="2603115"/>
                </a:lnTo>
                <a:lnTo>
                  <a:pt x="1278953" y="2604033"/>
                </a:lnTo>
                <a:lnTo>
                  <a:pt x="1326685" y="2603174"/>
                </a:lnTo>
                <a:lnTo>
                  <a:pt x="1373985" y="2600618"/>
                </a:lnTo>
                <a:lnTo>
                  <a:pt x="1420823" y="2596393"/>
                </a:lnTo>
                <a:lnTo>
                  <a:pt x="1467168" y="2590529"/>
                </a:lnTo>
                <a:lnTo>
                  <a:pt x="1512993" y="2583056"/>
                </a:lnTo>
                <a:lnTo>
                  <a:pt x="1558267" y="2574002"/>
                </a:lnTo>
                <a:lnTo>
                  <a:pt x="1602961" y="2563398"/>
                </a:lnTo>
                <a:lnTo>
                  <a:pt x="1647046" y="2551273"/>
                </a:lnTo>
                <a:lnTo>
                  <a:pt x="1690492" y="2537655"/>
                </a:lnTo>
                <a:lnTo>
                  <a:pt x="1733270" y="2522576"/>
                </a:lnTo>
                <a:lnTo>
                  <a:pt x="1775350" y="2506063"/>
                </a:lnTo>
                <a:lnTo>
                  <a:pt x="1816703" y="2488147"/>
                </a:lnTo>
                <a:lnTo>
                  <a:pt x="1857300" y="2468856"/>
                </a:lnTo>
                <a:lnTo>
                  <a:pt x="1897111" y="2448221"/>
                </a:lnTo>
                <a:lnTo>
                  <a:pt x="1936107" y="2426270"/>
                </a:lnTo>
                <a:lnTo>
                  <a:pt x="1974258" y="2403033"/>
                </a:lnTo>
                <a:lnTo>
                  <a:pt x="2011535" y="2378540"/>
                </a:lnTo>
                <a:lnTo>
                  <a:pt x="2047908" y="2352820"/>
                </a:lnTo>
                <a:lnTo>
                  <a:pt x="2083349" y="2325902"/>
                </a:lnTo>
                <a:lnTo>
                  <a:pt x="2117827" y="2297816"/>
                </a:lnTo>
                <a:lnTo>
                  <a:pt x="2151313" y="2268591"/>
                </a:lnTo>
                <a:lnTo>
                  <a:pt x="2183778" y="2238256"/>
                </a:lnTo>
                <a:lnTo>
                  <a:pt x="2215193" y="2206842"/>
                </a:lnTo>
                <a:lnTo>
                  <a:pt x="2245528" y="2174376"/>
                </a:lnTo>
                <a:lnTo>
                  <a:pt x="2274753" y="2140890"/>
                </a:lnTo>
                <a:lnTo>
                  <a:pt x="2302839" y="2106412"/>
                </a:lnTo>
                <a:lnTo>
                  <a:pt x="2329757" y="2070972"/>
                </a:lnTo>
                <a:lnTo>
                  <a:pt x="2355477" y="2034598"/>
                </a:lnTo>
                <a:lnTo>
                  <a:pt x="2379970" y="1997321"/>
                </a:lnTo>
                <a:lnTo>
                  <a:pt x="2403207" y="1959170"/>
                </a:lnTo>
                <a:lnTo>
                  <a:pt x="2425158" y="1920174"/>
                </a:lnTo>
                <a:lnTo>
                  <a:pt x="2445793" y="1880363"/>
                </a:lnTo>
                <a:lnTo>
                  <a:pt x="2465083" y="1839767"/>
                </a:lnTo>
                <a:lnTo>
                  <a:pt x="2483000" y="1798413"/>
                </a:lnTo>
                <a:lnTo>
                  <a:pt x="2499513" y="1756333"/>
                </a:lnTo>
                <a:lnTo>
                  <a:pt x="2514592" y="1713555"/>
                </a:lnTo>
                <a:lnTo>
                  <a:pt x="2528210" y="1670109"/>
                </a:lnTo>
                <a:lnTo>
                  <a:pt x="2540335" y="1626024"/>
                </a:lnTo>
                <a:lnTo>
                  <a:pt x="2550939" y="1581330"/>
                </a:lnTo>
                <a:lnTo>
                  <a:pt x="2559993" y="1536056"/>
                </a:lnTo>
                <a:lnTo>
                  <a:pt x="2567466" y="1490231"/>
                </a:lnTo>
                <a:lnTo>
                  <a:pt x="2573330" y="1443886"/>
                </a:lnTo>
                <a:lnTo>
                  <a:pt x="2577555" y="1397048"/>
                </a:lnTo>
                <a:lnTo>
                  <a:pt x="2580111" y="1349749"/>
                </a:lnTo>
                <a:lnTo>
                  <a:pt x="2580970" y="1302016"/>
                </a:lnTo>
                <a:lnTo>
                  <a:pt x="2580111" y="1254284"/>
                </a:lnTo>
                <a:lnTo>
                  <a:pt x="2577555" y="1206984"/>
                </a:lnTo>
                <a:lnTo>
                  <a:pt x="2573330" y="1160147"/>
                </a:lnTo>
                <a:lnTo>
                  <a:pt x="2567466" y="1113801"/>
                </a:lnTo>
                <a:lnTo>
                  <a:pt x="2559993" y="1067976"/>
                </a:lnTo>
                <a:lnTo>
                  <a:pt x="2550939" y="1022702"/>
                </a:lnTo>
                <a:lnTo>
                  <a:pt x="2540335" y="978008"/>
                </a:lnTo>
                <a:lnTo>
                  <a:pt x="2528210" y="933923"/>
                </a:lnTo>
                <a:lnTo>
                  <a:pt x="2514592" y="890477"/>
                </a:lnTo>
                <a:lnTo>
                  <a:pt x="2499513" y="847699"/>
                </a:lnTo>
                <a:lnTo>
                  <a:pt x="2483000" y="805619"/>
                </a:lnTo>
                <a:lnTo>
                  <a:pt x="2465083" y="764266"/>
                </a:lnTo>
                <a:lnTo>
                  <a:pt x="2445793" y="723669"/>
                </a:lnTo>
                <a:lnTo>
                  <a:pt x="2425158" y="683858"/>
                </a:lnTo>
                <a:lnTo>
                  <a:pt x="2403207" y="644862"/>
                </a:lnTo>
                <a:lnTo>
                  <a:pt x="2379970" y="606711"/>
                </a:lnTo>
                <a:lnTo>
                  <a:pt x="2355477" y="569434"/>
                </a:lnTo>
                <a:lnTo>
                  <a:pt x="2329757" y="533061"/>
                </a:lnTo>
                <a:lnTo>
                  <a:pt x="2302839" y="497620"/>
                </a:lnTo>
                <a:lnTo>
                  <a:pt x="2274753" y="463142"/>
                </a:lnTo>
                <a:lnTo>
                  <a:pt x="2245528" y="429656"/>
                </a:lnTo>
                <a:lnTo>
                  <a:pt x="2215193" y="397191"/>
                </a:lnTo>
                <a:lnTo>
                  <a:pt x="2183778" y="365776"/>
                </a:lnTo>
                <a:lnTo>
                  <a:pt x="2151313" y="335442"/>
                </a:lnTo>
                <a:lnTo>
                  <a:pt x="2117827" y="306217"/>
                </a:lnTo>
                <a:lnTo>
                  <a:pt x="2083349" y="278130"/>
                </a:lnTo>
                <a:lnTo>
                  <a:pt x="2047908" y="251212"/>
                </a:lnTo>
                <a:lnTo>
                  <a:pt x="2011535" y="225492"/>
                </a:lnTo>
                <a:lnTo>
                  <a:pt x="1974258" y="200999"/>
                </a:lnTo>
                <a:lnTo>
                  <a:pt x="1936107" y="177762"/>
                </a:lnTo>
                <a:lnTo>
                  <a:pt x="1897111" y="155812"/>
                </a:lnTo>
                <a:lnTo>
                  <a:pt x="1857300" y="135176"/>
                </a:lnTo>
                <a:lnTo>
                  <a:pt x="1816703" y="115886"/>
                </a:lnTo>
                <a:lnTo>
                  <a:pt x="1775350" y="97969"/>
                </a:lnTo>
                <a:lnTo>
                  <a:pt x="1733270" y="81457"/>
                </a:lnTo>
                <a:lnTo>
                  <a:pt x="1690492" y="66377"/>
                </a:lnTo>
                <a:lnTo>
                  <a:pt x="1647046" y="52760"/>
                </a:lnTo>
                <a:lnTo>
                  <a:pt x="1602961" y="40634"/>
                </a:lnTo>
                <a:lnTo>
                  <a:pt x="1558267" y="30030"/>
                </a:lnTo>
                <a:lnTo>
                  <a:pt x="1512993" y="20977"/>
                </a:lnTo>
                <a:lnTo>
                  <a:pt x="1467168" y="13503"/>
                </a:lnTo>
                <a:lnTo>
                  <a:pt x="1420823" y="7640"/>
                </a:lnTo>
                <a:lnTo>
                  <a:pt x="1373985" y="3415"/>
                </a:lnTo>
                <a:lnTo>
                  <a:pt x="1326685" y="858"/>
                </a:lnTo>
                <a:lnTo>
                  <a:pt x="1278953" y="0"/>
                </a:lnTo>
                <a:close/>
              </a:path>
            </a:pathLst>
          </a:custGeom>
          <a:solidFill>
            <a:srgbClr val="00BEF1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8" name="bg object 18"/>
          <p:cNvSpPr/>
          <p:nvPr/>
        </p:nvSpPr>
        <p:spPr>
          <a:xfrm>
            <a:off x="4863463" y="2650497"/>
            <a:ext cx="2581275" cy="2604135"/>
          </a:xfrm>
          <a:custGeom>
            <a:avLst/>
            <a:gdLst/>
            <a:ahLst/>
            <a:cxnLst/>
            <a:rect l="l" t="t" r="r" b="b"/>
            <a:pathLst>
              <a:path w="2581275" h="2604135">
                <a:moveTo>
                  <a:pt x="1278953" y="0"/>
                </a:moveTo>
                <a:lnTo>
                  <a:pt x="1326685" y="858"/>
                </a:lnTo>
                <a:lnTo>
                  <a:pt x="1373985" y="3415"/>
                </a:lnTo>
                <a:lnTo>
                  <a:pt x="1420823" y="7640"/>
                </a:lnTo>
                <a:lnTo>
                  <a:pt x="1467168" y="13503"/>
                </a:lnTo>
                <a:lnTo>
                  <a:pt x="1512993" y="20977"/>
                </a:lnTo>
                <a:lnTo>
                  <a:pt x="1558267" y="30030"/>
                </a:lnTo>
                <a:lnTo>
                  <a:pt x="1602961" y="40634"/>
                </a:lnTo>
                <a:lnTo>
                  <a:pt x="1647046" y="52760"/>
                </a:lnTo>
                <a:lnTo>
                  <a:pt x="1690492" y="66377"/>
                </a:lnTo>
                <a:lnTo>
                  <a:pt x="1733270" y="81457"/>
                </a:lnTo>
                <a:lnTo>
                  <a:pt x="1775350" y="97969"/>
                </a:lnTo>
                <a:lnTo>
                  <a:pt x="1816703" y="115886"/>
                </a:lnTo>
                <a:lnTo>
                  <a:pt x="1857300" y="135176"/>
                </a:lnTo>
                <a:lnTo>
                  <a:pt x="1897111" y="155812"/>
                </a:lnTo>
                <a:lnTo>
                  <a:pt x="1936107" y="177762"/>
                </a:lnTo>
                <a:lnTo>
                  <a:pt x="1974258" y="200999"/>
                </a:lnTo>
                <a:lnTo>
                  <a:pt x="2011535" y="225492"/>
                </a:lnTo>
                <a:lnTo>
                  <a:pt x="2047908" y="251212"/>
                </a:lnTo>
                <a:lnTo>
                  <a:pt x="2083349" y="278130"/>
                </a:lnTo>
                <a:lnTo>
                  <a:pt x="2117827" y="306217"/>
                </a:lnTo>
                <a:lnTo>
                  <a:pt x="2151313" y="335442"/>
                </a:lnTo>
                <a:lnTo>
                  <a:pt x="2183778" y="365776"/>
                </a:lnTo>
                <a:lnTo>
                  <a:pt x="2215193" y="397191"/>
                </a:lnTo>
                <a:lnTo>
                  <a:pt x="2245528" y="429656"/>
                </a:lnTo>
                <a:lnTo>
                  <a:pt x="2274753" y="463142"/>
                </a:lnTo>
                <a:lnTo>
                  <a:pt x="2302839" y="497620"/>
                </a:lnTo>
                <a:lnTo>
                  <a:pt x="2329757" y="533061"/>
                </a:lnTo>
                <a:lnTo>
                  <a:pt x="2355477" y="569434"/>
                </a:lnTo>
                <a:lnTo>
                  <a:pt x="2379970" y="606711"/>
                </a:lnTo>
                <a:lnTo>
                  <a:pt x="2403207" y="644862"/>
                </a:lnTo>
                <a:lnTo>
                  <a:pt x="2425158" y="683858"/>
                </a:lnTo>
                <a:lnTo>
                  <a:pt x="2445793" y="723669"/>
                </a:lnTo>
                <a:lnTo>
                  <a:pt x="2465083" y="764266"/>
                </a:lnTo>
                <a:lnTo>
                  <a:pt x="2483000" y="805619"/>
                </a:lnTo>
                <a:lnTo>
                  <a:pt x="2499513" y="847699"/>
                </a:lnTo>
                <a:lnTo>
                  <a:pt x="2514592" y="890477"/>
                </a:lnTo>
                <a:lnTo>
                  <a:pt x="2528210" y="933923"/>
                </a:lnTo>
                <a:lnTo>
                  <a:pt x="2540335" y="978008"/>
                </a:lnTo>
                <a:lnTo>
                  <a:pt x="2550939" y="1022702"/>
                </a:lnTo>
                <a:lnTo>
                  <a:pt x="2559993" y="1067976"/>
                </a:lnTo>
                <a:lnTo>
                  <a:pt x="2567466" y="1113801"/>
                </a:lnTo>
                <a:lnTo>
                  <a:pt x="2573330" y="1160147"/>
                </a:lnTo>
                <a:lnTo>
                  <a:pt x="2577555" y="1206984"/>
                </a:lnTo>
                <a:lnTo>
                  <a:pt x="2580111" y="1254284"/>
                </a:lnTo>
                <a:lnTo>
                  <a:pt x="2580970" y="1302016"/>
                </a:lnTo>
                <a:lnTo>
                  <a:pt x="2580111" y="1349749"/>
                </a:lnTo>
                <a:lnTo>
                  <a:pt x="2577555" y="1397048"/>
                </a:lnTo>
                <a:lnTo>
                  <a:pt x="2573330" y="1443886"/>
                </a:lnTo>
                <a:lnTo>
                  <a:pt x="2567466" y="1490231"/>
                </a:lnTo>
                <a:lnTo>
                  <a:pt x="2559993" y="1536056"/>
                </a:lnTo>
                <a:lnTo>
                  <a:pt x="2550939" y="1581330"/>
                </a:lnTo>
                <a:lnTo>
                  <a:pt x="2540335" y="1626024"/>
                </a:lnTo>
                <a:lnTo>
                  <a:pt x="2528210" y="1670109"/>
                </a:lnTo>
                <a:lnTo>
                  <a:pt x="2514592" y="1713555"/>
                </a:lnTo>
                <a:lnTo>
                  <a:pt x="2499513" y="1756333"/>
                </a:lnTo>
                <a:lnTo>
                  <a:pt x="2483000" y="1798413"/>
                </a:lnTo>
                <a:lnTo>
                  <a:pt x="2465083" y="1839767"/>
                </a:lnTo>
                <a:lnTo>
                  <a:pt x="2445793" y="1880363"/>
                </a:lnTo>
                <a:lnTo>
                  <a:pt x="2425158" y="1920174"/>
                </a:lnTo>
                <a:lnTo>
                  <a:pt x="2403207" y="1959170"/>
                </a:lnTo>
                <a:lnTo>
                  <a:pt x="2379970" y="1997321"/>
                </a:lnTo>
                <a:lnTo>
                  <a:pt x="2355477" y="2034598"/>
                </a:lnTo>
                <a:lnTo>
                  <a:pt x="2329757" y="2070972"/>
                </a:lnTo>
                <a:lnTo>
                  <a:pt x="2302839" y="2106412"/>
                </a:lnTo>
                <a:lnTo>
                  <a:pt x="2274753" y="2140890"/>
                </a:lnTo>
                <a:lnTo>
                  <a:pt x="2245528" y="2174376"/>
                </a:lnTo>
                <a:lnTo>
                  <a:pt x="2215193" y="2206842"/>
                </a:lnTo>
                <a:lnTo>
                  <a:pt x="2183778" y="2238256"/>
                </a:lnTo>
                <a:lnTo>
                  <a:pt x="2151313" y="2268591"/>
                </a:lnTo>
                <a:lnTo>
                  <a:pt x="2117827" y="2297816"/>
                </a:lnTo>
                <a:lnTo>
                  <a:pt x="2083349" y="2325902"/>
                </a:lnTo>
                <a:lnTo>
                  <a:pt x="2047908" y="2352820"/>
                </a:lnTo>
                <a:lnTo>
                  <a:pt x="2011535" y="2378540"/>
                </a:lnTo>
                <a:lnTo>
                  <a:pt x="1974258" y="2403033"/>
                </a:lnTo>
                <a:lnTo>
                  <a:pt x="1936107" y="2426270"/>
                </a:lnTo>
                <a:lnTo>
                  <a:pt x="1897111" y="2448221"/>
                </a:lnTo>
                <a:lnTo>
                  <a:pt x="1857300" y="2468856"/>
                </a:lnTo>
                <a:lnTo>
                  <a:pt x="1816703" y="2488147"/>
                </a:lnTo>
                <a:lnTo>
                  <a:pt x="1775350" y="2506063"/>
                </a:lnTo>
                <a:lnTo>
                  <a:pt x="1733270" y="2522576"/>
                </a:lnTo>
                <a:lnTo>
                  <a:pt x="1690492" y="2537655"/>
                </a:lnTo>
                <a:lnTo>
                  <a:pt x="1647046" y="2551273"/>
                </a:lnTo>
                <a:lnTo>
                  <a:pt x="1602961" y="2563398"/>
                </a:lnTo>
                <a:lnTo>
                  <a:pt x="1558267" y="2574002"/>
                </a:lnTo>
                <a:lnTo>
                  <a:pt x="1512993" y="2583056"/>
                </a:lnTo>
                <a:lnTo>
                  <a:pt x="1467168" y="2590529"/>
                </a:lnTo>
                <a:lnTo>
                  <a:pt x="1420823" y="2596393"/>
                </a:lnTo>
                <a:lnTo>
                  <a:pt x="1373985" y="2600618"/>
                </a:lnTo>
                <a:lnTo>
                  <a:pt x="1326685" y="2603174"/>
                </a:lnTo>
                <a:lnTo>
                  <a:pt x="1278953" y="2604033"/>
                </a:lnTo>
                <a:lnTo>
                  <a:pt x="1229800" y="2603115"/>
                </a:lnTo>
                <a:lnTo>
                  <a:pt x="1181049" y="2600382"/>
                </a:lnTo>
                <a:lnTo>
                  <a:pt x="1132737" y="2595864"/>
                </a:lnTo>
                <a:lnTo>
                  <a:pt x="1084900" y="2589590"/>
                </a:lnTo>
                <a:lnTo>
                  <a:pt x="1037575" y="2581591"/>
                </a:lnTo>
                <a:lnTo>
                  <a:pt x="990797" y="2571897"/>
                </a:lnTo>
                <a:lnTo>
                  <a:pt x="944603" y="2560537"/>
                </a:lnTo>
                <a:lnTo>
                  <a:pt x="899029" y="2547542"/>
                </a:lnTo>
                <a:lnTo>
                  <a:pt x="854112" y="2532942"/>
                </a:lnTo>
                <a:lnTo>
                  <a:pt x="809887" y="2516766"/>
                </a:lnTo>
                <a:lnTo>
                  <a:pt x="766391" y="2499044"/>
                </a:lnTo>
                <a:lnTo>
                  <a:pt x="723660" y="2479808"/>
                </a:lnTo>
                <a:lnTo>
                  <a:pt x="681731" y="2459085"/>
                </a:lnTo>
                <a:lnTo>
                  <a:pt x="640639" y="2436908"/>
                </a:lnTo>
                <a:lnTo>
                  <a:pt x="600421" y="2413305"/>
                </a:lnTo>
                <a:lnTo>
                  <a:pt x="561114" y="2388306"/>
                </a:lnTo>
                <a:lnTo>
                  <a:pt x="522753" y="2361943"/>
                </a:lnTo>
                <a:lnTo>
                  <a:pt x="485374" y="2334243"/>
                </a:lnTo>
                <a:lnTo>
                  <a:pt x="449014" y="2305238"/>
                </a:lnTo>
                <a:lnTo>
                  <a:pt x="413710" y="2274958"/>
                </a:lnTo>
                <a:lnTo>
                  <a:pt x="379497" y="2243432"/>
                </a:lnTo>
                <a:lnTo>
                  <a:pt x="346412" y="2210691"/>
                </a:lnTo>
                <a:lnTo>
                  <a:pt x="314490" y="2176764"/>
                </a:lnTo>
                <a:lnTo>
                  <a:pt x="283769" y="2141682"/>
                </a:lnTo>
                <a:lnTo>
                  <a:pt x="254285" y="2105474"/>
                </a:lnTo>
                <a:lnTo>
                  <a:pt x="226073" y="2068171"/>
                </a:lnTo>
                <a:lnTo>
                  <a:pt x="199170" y="2029802"/>
                </a:lnTo>
                <a:lnTo>
                  <a:pt x="173612" y="1990397"/>
                </a:lnTo>
                <a:lnTo>
                  <a:pt x="149436" y="1949987"/>
                </a:lnTo>
                <a:lnTo>
                  <a:pt x="126677" y="1908602"/>
                </a:lnTo>
                <a:lnTo>
                  <a:pt x="105373" y="1866271"/>
                </a:lnTo>
                <a:lnTo>
                  <a:pt x="85559" y="1823024"/>
                </a:lnTo>
                <a:lnTo>
                  <a:pt x="67271" y="1778892"/>
                </a:lnTo>
                <a:lnTo>
                  <a:pt x="50546" y="1733904"/>
                </a:lnTo>
                <a:lnTo>
                  <a:pt x="35420" y="1688090"/>
                </a:lnTo>
                <a:lnTo>
                  <a:pt x="21930" y="1641481"/>
                </a:lnTo>
                <a:lnTo>
                  <a:pt x="10111" y="1594106"/>
                </a:lnTo>
                <a:lnTo>
                  <a:pt x="0" y="1545996"/>
                </a:lnTo>
                <a:lnTo>
                  <a:pt x="319735" y="1484998"/>
                </a:lnTo>
                <a:lnTo>
                  <a:pt x="330041" y="1532649"/>
                </a:lnTo>
                <a:lnTo>
                  <a:pt x="342542" y="1579252"/>
                </a:lnTo>
                <a:lnTo>
                  <a:pt x="357174" y="1624761"/>
                </a:lnTo>
                <a:lnTo>
                  <a:pt x="373869" y="1669133"/>
                </a:lnTo>
                <a:lnTo>
                  <a:pt x="392564" y="1712324"/>
                </a:lnTo>
                <a:lnTo>
                  <a:pt x="413193" y="1754287"/>
                </a:lnTo>
                <a:lnTo>
                  <a:pt x="435689" y="1794980"/>
                </a:lnTo>
                <a:lnTo>
                  <a:pt x="459988" y="1834358"/>
                </a:lnTo>
                <a:lnTo>
                  <a:pt x="486025" y="1872375"/>
                </a:lnTo>
                <a:lnTo>
                  <a:pt x="513733" y="1908989"/>
                </a:lnTo>
                <a:lnTo>
                  <a:pt x="543047" y="1944153"/>
                </a:lnTo>
                <a:lnTo>
                  <a:pt x="573903" y="1977824"/>
                </a:lnTo>
                <a:lnTo>
                  <a:pt x="606234" y="2009958"/>
                </a:lnTo>
                <a:lnTo>
                  <a:pt x="639975" y="2040509"/>
                </a:lnTo>
                <a:lnTo>
                  <a:pt x="675060" y="2069434"/>
                </a:lnTo>
                <a:lnTo>
                  <a:pt x="711425" y="2096688"/>
                </a:lnTo>
                <a:lnTo>
                  <a:pt x="749004" y="2122226"/>
                </a:lnTo>
                <a:lnTo>
                  <a:pt x="787731" y="2146004"/>
                </a:lnTo>
                <a:lnTo>
                  <a:pt x="827541" y="2167978"/>
                </a:lnTo>
                <a:lnTo>
                  <a:pt x="868368" y="2188102"/>
                </a:lnTo>
                <a:lnTo>
                  <a:pt x="910147" y="2206334"/>
                </a:lnTo>
                <a:lnTo>
                  <a:pt x="952813" y="2222627"/>
                </a:lnTo>
                <a:lnTo>
                  <a:pt x="996300" y="2236938"/>
                </a:lnTo>
                <a:lnTo>
                  <a:pt x="1040542" y="2249222"/>
                </a:lnTo>
                <a:lnTo>
                  <a:pt x="1085475" y="2259435"/>
                </a:lnTo>
                <a:lnTo>
                  <a:pt x="1131033" y="2267532"/>
                </a:lnTo>
                <a:lnTo>
                  <a:pt x="1177150" y="2273469"/>
                </a:lnTo>
                <a:lnTo>
                  <a:pt x="1223761" y="2277201"/>
                </a:lnTo>
                <a:lnTo>
                  <a:pt x="1270800" y="2278684"/>
                </a:lnTo>
                <a:lnTo>
                  <a:pt x="1318203" y="2277873"/>
                </a:lnTo>
                <a:lnTo>
                  <a:pt x="1365903" y="2274724"/>
                </a:lnTo>
                <a:lnTo>
                  <a:pt x="1413835" y="2269193"/>
                </a:lnTo>
                <a:lnTo>
                  <a:pt x="1461935" y="2261235"/>
                </a:lnTo>
                <a:lnTo>
                  <a:pt x="1509585" y="2250928"/>
                </a:lnTo>
                <a:lnTo>
                  <a:pt x="1556186" y="2238427"/>
                </a:lnTo>
                <a:lnTo>
                  <a:pt x="1601695" y="2223795"/>
                </a:lnTo>
                <a:lnTo>
                  <a:pt x="1646067" y="2207100"/>
                </a:lnTo>
                <a:lnTo>
                  <a:pt x="1689256" y="2188405"/>
                </a:lnTo>
                <a:lnTo>
                  <a:pt x="1731220" y="2167777"/>
                </a:lnTo>
                <a:lnTo>
                  <a:pt x="1771912" y="2145280"/>
                </a:lnTo>
                <a:lnTo>
                  <a:pt x="1811289" y="2120981"/>
                </a:lnTo>
                <a:lnTo>
                  <a:pt x="1849307" y="2094945"/>
                </a:lnTo>
                <a:lnTo>
                  <a:pt x="1885920" y="2067236"/>
                </a:lnTo>
                <a:lnTo>
                  <a:pt x="1921084" y="2037922"/>
                </a:lnTo>
                <a:lnTo>
                  <a:pt x="1954756" y="2007066"/>
                </a:lnTo>
                <a:lnTo>
                  <a:pt x="1986889" y="1974735"/>
                </a:lnTo>
                <a:lnTo>
                  <a:pt x="2017441" y="1940994"/>
                </a:lnTo>
                <a:lnTo>
                  <a:pt x="2046366" y="1905909"/>
                </a:lnTo>
                <a:lnTo>
                  <a:pt x="2073620" y="1869544"/>
                </a:lnTo>
                <a:lnTo>
                  <a:pt x="2099158" y="1831965"/>
                </a:lnTo>
                <a:lnTo>
                  <a:pt x="2122937" y="1793238"/>
                </a:lnTo>
                <a:lnTo>
                  <a:pt x="2144911" y="1753429"/>
                </a:lnTo>
                <a:lnTo>
                  <a:pt x="2165036" y="1712601"/>
                </a:lnTo>
                <a:lnTo>
                  <a:pt x="2183267" y="1670822"/>
                </a:lnTo>
                <a:lnTo>
                  <a:pt x="2199561" y="1628156"/>
                </a:lnTo>
                <a:lnTo>
                  <a:pt x="2213872" y="1584670"/>
                </a:lnTo>
                <a:lnTo>
                  <a:pt x="2226157" y="1540427"/>
                </a:lnTo>
                <a:lnTo>
                  <a:pt x="2236370" y="1495494"/>
                </a:lnTo>
                <a:lnTo>
                  <a:pt x="2244467" y="1449936"/>
                </a:lnTo>
                <a:lnTo>
                  <a:pt x="2250404" y="1403819"/>
                </a:lnTo>
                <a:lnTo>
                  <a:pt x="2254137" y="1357208"/>
                </a:lnTo>
                <a:lnTo>
                  <a:pt x="2255620" y="1310169"/>
                </a:lnTo>
                <a:lnTo>
                  <a:pt x="2254810" y="1262766"/>
                </a:lnTo>
                <a:lnTo>
                  <a:pt x="2251661" y="1215066"/>
                </a:lnTo>
                <a:lnTo>
                  <a:pt x="2246130" y="1167134"/>
                </a:lnTo>
                <a:lnTo>
                  <a:pt x="2238171" y="1119035"/>
                </a:lnTo>
                <a:lnTo>
                  <a:pt x="2227972" y="1071864"/>
                </a:lnTo>
                <a:lnTo>
                  <a:pt x="2215589" y="1025654"/>
                </a:lnTo>
                <a:lnTo>
                  <a:pt x="2201082" y="980453"/>
                </a:lnTo>
                <a:lnTo>
                  <a:pt x="2184512" y="936312"/>
                </a:lnTo>
                <a:lnTo>
                  <a:pt x="2165942" y="893283"/>
                </a:lnTo>
                <a:lnTo>
                  <a:pt x="2145431" y="851416"/>
                </a:lnTo>
                <a:lnTo>
                  <a:pt x="2123042" y="810760"/>
                </a:lnTo>
                <a:lnTo>
                  <a:pt x="2098834" y="771368"/>
                </a:lnTo>
                <a:lnTo>
                  <a:pt x="2072871" y="733290"/>
                </a:lnTo>
                <a:lnTo>
                  <a:pt x="2045212" y="696575"/>
                </a:lnTo>
                <a:lnTo>
                  <a:pt x="2015919" y="661275"/>
                </a:lnTo>
                <a:lnTo>
                  <a:pt x="1985053" y="627441"/>
                </a:lnTo>
                <a:lnTo>
                  <a:pt x="1952676" y="595123"/>
                </a:lnTo>
                <a:lnTo>
                  <a:pt x="1918848" y="564371"/>
                </a:lnTo>
                <a:lnTo>
                  <a:pt x="1883630" y="535236"/>
                </a:lnTo>
                <a:lnTo>
                  <a:pt x="1847084" y="507770"/>
                </a:lnTo>
                <a:lnTo>
                  <a:pt x="1809271" y="482021"/>
                </a:lnTo>
                <a:lnTo>
                  <a:pt x="1770252" y="458042"/>
                </a:lnTo>
                <a:lnTo>
                  <a:pt x="1730089" y="435883"/>
                </a:lnTo>
                <a:lnTo>
                  <a:pt x="1688842" y="415593"/>
                </a:lnTo>
                <a:lnTo>
                  <a:pt x="1646572" y="397225"/>
                </a:lnTo>
                <a:lnTo>
                  <a:pt x="1603342" y="380828"/>
                </a:lnTo>
                <a:lnTo>
                  <a:pt x="1559211" y="366453"/>
                </a:lnTo>
                <a:lnTo>
                  <a:pt x="1514242" y="354150"/>
                </a:lnTo>
                <a:lnTo>
                  <a:pt x="1468495" y="343971"/>
                </a:lnTo>
                <a:lnTo>
                  <a:pt x="1422031" y="335966"/>
                </a:lnTo>
                <a:lnTo>
                  <a:pt x="1374912" y="330186"/>
                </a:lnTo>
                <a:lnTo>
                  <a:pt x="1327199" y="326680"/>
                </a:lnTo>
                <a:lnTo>
                  <a:pt x="1278953" y="325501"/>
                </a:lnTo>
                <a:lnTo>
                  <a:pt x="1278953" y="0"/>
                </a:lnTo>
                <a:close/>
              </a:path>
            </a:pathLst>
          </a:custGeom>
          <a:ln w="19050">
            <a:solidFill>
              <a:srgbClr val="00BEF1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9" name="bg object 19"/>
          <p:cNvSpPr/>
          <p:nvPr/>
        </p:nvSpPr>
        <p:spPr>
          <a:xfrm>
            <a:off x="4840209" y="2650494"/>
            <a:ext cx="1302385" cy="1546225"/>
          </a:xfrm>
          <a:custGeom>
            <a:avLst/>
            <a:gdLst/>
            <a:ahLst/>
            <a:cxnLst/>
            <a:rect l="l" t="t" r="r" b="b"/>
            <a:pathLst>
              <a:path w="1302385" h="1546225">
                <a:moveTo>
                  <a:pt x="1302203" y="0"/>
                </a:moveTo>
                <a:lnTo>
                  <a:pt x="1253114" y="925"/>
                </a:lnTo>
                <a:lnTo>
                  <a:pt x="1204121" y="3699"/>
                </a:lnTo>
                <a:lnTo>
                  <a:pt x="1155275" y="8317"/>
                </a:lnTo>
                <a:lnTo>
                  <a:pt x="1106629" y="14773"/>
                </a:lnTo>
                <a:lnTo>
                  <a:pt x="1058236" y="23063"/>
                </a:lnTo>
                <a:lnTo>
                  <a:pt x="1011510" y="32851"/>
                </a:lnTo>
                <a:lnTo>
                  <a:pt x="965527" y="44225"/>
                </a:lnTo>
                <a:lnTo>
                  <a:pt x="920311" y="57152"/>
                </a:lnTo>
                <a:lnTo>
                  <a:pt x="875885" y="71596"/>
                </a:lnTo>
                <a:lnTo>
                  <a:pt x="832272" y="87524"/>
                </a:lnTo>
                <a:lnTo>
                  <a:pt x="789496" y="104901"/>
                </a:lnTo>
                <a:lnTo>
                  <a:pt x="747581" y="123692"/>
                </a:lnTo>
                <a:lnTo>
                  <a:pt x="706549" y="143864"/>
                </a:lnTo>
                <a:lnTo>
                  <a:pt x="666424" y="165381"/>
                </a:lnTo>
                <a:lnTo>
                  <a:pt x="627229" y="188210"/>
                </a:lnTo>
                <a:lnTo>
                  <a:pt x="588988" y="212315"/>
                </a:lnTo>
                <a:lnTo>
                  <a:pt x="551724" y="237663"/>
                </a:lnTo>
                <a:lnTo>
                  <a:pt x="515461" y="264219"/>
                </a:lnTo>
                <a:lnTo>
                  <a:pt x="480222" y="291949"/>
                </a:lnTo>
                <a:lnTo>
                  <a:pt x="446030" y="320818"/>
                </a:lnTo>
                <a:lnTo>
                  <a:pt x="412908" y="350792"/>
                </a:lnTo>
                <a:lnTo>
                  <a:pt x="380881" y="381837"/>
                </a:lnTo>
                <a:lnTo>
                  <a:pt x="349971" y="413917"/>
                </a:lnTo>
                <a:lnTo>
                  <a:pt x="320202" y="447000"/>
                </a:lnTo>
                <a:lnTo>
                  <a:pt x="291597" y="481049"/>
                </a:lnTo>
                <a:lnTo>
                  <a:pt x="264180" y="516031"/>
                </a:lnTo>
                <a:lnTo>
                  <a:pt x="237973" y="551912"/>
                </a:lnTo>
                <a:lnTo>
                  <a:pt x="213002" y="588657"/>
                </a:lnTo>
                <a:lnTo>
                  <a:pt x="189287" y="626231"/>
                </a:lnTo>
                <a:lnTo>
                  <a:pt x="166854" y="664601"/>
                </a:lnTo>
                <a:lnTo>
                  <a:pt x="145726" y="703731"/>
                </a:lnTo>
                <a:lnTo>
                  <a:pt x="125925" y="743588"/>
                </a:lnTo>
                <a:lnTo>
                  <a:pt x="107476" y="784137"/>
                </a:lnTo>
                <a:lnTo>
                  <a:pt x="90402" y="825343"/>
                </a:lnTo>
                <a:lnTo>
                  <a:pt x="74725" y="867172"/>
                </a:lnTo>
                <a:lnTo>
                  <a:pt x="60470" y="909591"/>
                </a:lnTo>
                <a:lnTo>
                  <a:pt x="47660" y="952563"/>
                </a:lnTo>
                <a:lnTo>
                  <a:pt x="36318" y="996056"/>
                </a:lnTo>
                <a:lnTo>
                  <a:pt x="26468" y="1040034"/>
                </a:lnTo>
                <a:lnTo>
                  <a:pt x="18133" y="1084463"/>
                </a:lnTo>
                <a:lnTo>
                  <a:pt x="11336" y="1129309"/>
                </a:lnTo>
                <a:lnTo>
                  <a:pt x="6100" y="1174537"/>
                </a:lnTo>
                <a:lnTo>
                  <a:pt x="2450" y="1220113"/>
                </a:lnTo>
                <a:lnTo>
                  <a:pt x="409" y="1266002"/>
                </a:lnTo>
                <a:lnTo>
                  <a:pt x="0" y="1312171"/>
                </a:lnTo>
                <a:lnTo>
                  <a:pt x="1245" y="1358584"/>
                </a:lnTo>
                <a:lnTo>
                  <a:pt x="4170" y="1405208"/>
                </a:lnTo>
                <a:lnTo>
                  <a:pt x="8796" y="1452007"/>
                </a:lnTo>
                <a:lnTo>
                  <a:pt x="15148" y="1498948"/>
                </a:lnTo>
                <a:lnTo>
                  <a:pt x="23249" y="1545996"/>
                </a:lnTo>
                <a:lnTo>
                  <a:pt x="342985" y="1484998"/>
                </a:lnTo>
                <a:lnTo>
                  <a:pt x="335428" y="1439598"/>
                </a:lnTo>
                <a:lnTo>
                  <a:pt x="330021" y="1393917"/>
                </a:lnTo>
                <a:lnTo>
                  <a:pt x="326772" y="1348031"/>
                </a:lnTo>
                <a:lnTo>
                  <a:pt x="325687" y="1302016"/>
                </a:lnTo>
                <a:lnTo>
                  <a:pt x="326882" y="1253279"/>
                </a:lnTo>
                <a:lnTo>
                  <a:pt x="330430" y="1205160"/>
                </a:lnTo>
                <a:lnTo>
                  <a:pt x="336275" y="1157716"/>
                </a:lnTo>
                <a:lnTo>
                  <a:pt x="344361" y="1111002"/>
                </a:lnTo>
                <a:lnTo>
                  <a:pt x="354632" y="1065075"/>
                </a:lnTo>
                <a:lnTo>
                  <a:pt x="367033" y="1019990"/>
                </a:lnTo>
                <a:lnTo>
                  <a:pt x="381506" y="975803"/>
                </a:lnTo>
                <a:lnTo>
                  <a:pt x="397997" y="932571"/>
                </a:lnTo>
                <a:lnTo>
                  <a:pt x="416448" y="890348"/>
                </a:lnTo>
                <a:lnTo>
                  <a:pt x="436806" y="849192"/>
                </a:lnTo>
                <a:lnTo>
                  <a:pt x="459012" y="809157"/>
                </a:lnTo>
                <a:lnTo>
                  <a:pt x="483012" y="770301"/>
                </a:lnTo>
                <a:lnTo>
                  <a:pt x="508750" y="732679"/>
                </a:lnTo>
                <a:lnTo>
                  <a:pt x="536169" y="696346"/>
                </a:lnTo>
                <a:lnTo>
                  <a:pt x="565213" y="661359"/>
                </a:lnTo>
                <a:lnTo>
                  <a:pt x="595827" y="627774"/>
                </a:lnTo>
                <a:lnTo>
                  <a:pt x="627955" y="595647"/>
                </a:lnTo>
                <a:lnTo>
                  <a:pt x="661541" y="565034"/>
                </a:lnTo>
                <a:lnTo>
                  <a:pt x="696528" y="535990"/>
                </a:lnTo>
                <a:lnTo>
                  <a:pt x="732861" y="508571"/>
                </a:lnTo>
                <a:lnTo>
                  <a:pt x="770484" y="482834"/>
                </a:lnTo>
                <a:lnTo>
                  <a:pt x="809341" y="458835"/>
                </a:lnTo>
                <a:lnTo>
                  <a:pt x="849376" y="436629"/>
                </a:lnTo>
                <a:lnTo>
                  <a:pt x="890532" y="416272"/>
                </a:lnTo>
                <a:lnTo>
                  <a:pt x="932755" y="397821"/>
                </a:lnTo>
                <a:lnTo>
                  <a:pt x="975988" y="381331"/>
                </a:lnTo>
                <a:lnTo>
                  <a:pt x="1020176" y="366858"/>
                </a:lnTo>
                <a:lnTo>
                  <a:pt x="1065261" y="354458"/>
                </a:lnTo>
                <a:lnTo>
                  <a:pt x="1111189" y="344187"/>
                </a:lnTo>
                <a:lnTo>
                  <a:pt x="1157903" y="336101"/>
                </a:lnTo>
                <a:lnTo>
                  <a:pt x="1205347" y="330256"/>
                </a:lnTo>
                <a:lnTo>
                  <a:pt x="1253466" y="326708"/>
                </a:lnTo>
                <a:lnTo>
                  <a:pt x="1302203" y="325513"/>
                </a:lnTo>
                <a:lnTo>
                  <a:pt x="1302203" y="0"/>
                </a:lnTo>
                <a:close/>
              </a:path>
            </a:pathLst>
          </a:custGeom>
          <a:solidFill>
            <a:srgbClr val="EC3B8D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0" name="bg object 20"/>
          <p:cNvSpPr/>
          <p:nvPr/>
        </p:nvSpPr>
        <p:spPr>
          <a:xfrm>
            <a:off x="4840209" y="2650494"/>
            <a:ext cx="1302385" cy="1546225"/>
          </a:xfrm>
          <a:custGeom>
            <a:avLst/>
            <a:gdLst/>
            <a:ahLst/>
            <a:cxnLst/>
            <a:rect l="l" t="t" r="r" b="b"/>
            <a:pathLst>
              <a:path w="1302385" h="1546225">
                <a:moveTo>
                  <a:pt x="23249" y="1545996"/>
                </a:moveTo>
                <a:lnTo>
                  <a:pt x="15148" y="1498948"/>
                </a:lnTo>
                <a:lnTo>
                  <a:pt x="8796" y="1452007"/>
                </a:lnTo>
                <a:lnTo>
                  <a:pt x="4170" y="1405208"/>
                </a:lnTo>
                <a:lnTo>
                  <a:pt x="1245" y="1358584"/>
                </a:lnTo>
                <a:lnTo>
                  <a:pt x="0" y="1312171"/>
                </a:lnTo>
                <a:lnTo>
                  <a:pt x="409" y="1266002"/>
                </a:lnTo>
                <a:lnTo>
                  <a:pt x="2450" y="1220113"/>
                </a:lnTo>
                <a:lnTo>
                  <a:pt x="6100" y="1174537"/>
                </a:lnTo>
                <a:lnTo>
                  <a:pt x="11336" y="1129309"/>
                </a:lnTo>
                <a:lnTo>
                  <a:pt x="18133" y="1084463"/>
                </a:lnTo>
                <a:lnTo>
                  <a:pt x="26468" y="1040034"/>
                </a:lnTo>
                <a:lnTo>
                  <a:pt x="36318" y="996056"/>
                </a:lnTo>
                <a:lnTo>
                  <a:pt x="47660" y="952563"/>
                </a:lnTo>
                <a:lnTo>
                  <a:pt x="60470" y="909591"/>
                </a:lnTo>
                <a:lnTo>
                  <a:pt x="74725" y="867172"/>
                </a:lnTo>
                <a:lnTo>
                  <a:pt x="90402" y="825343"/>
                </a:lnTo>
                <a:lnTo>
                  <a:pt x="107476" y="784137"/>
                </a:lnTo>
                <a:lnTo>
                  <a:pt x="125925" y="743588"/>
                </a:lnTo>
                <a:lnTo>
                  <a:pt x="145726" y="703731"/>
                </a:lnTo>
                <a:lnTo>
                  <a:pt x="166854" y="664601"/>
                </a:lnTo>
                <a:lnTo>
                  <a:pt x="189287" y="626231"/>
                </a:lnTo>
                <a:lnTo>
                  <a:pt x="213002" y="588657"/>
                </a:lnTo>
                <a:lnTo>
                  <a:pt x="237973" y="551912"/>
                </a:lnTo>
                <a:lnTo>
                  <a:pt x="264180" y="516031"/>
                </a:lnTo>
                <a:lnTo>
                  <a:pt x="291597" y="481049"/>
                </a:lnTo>
                <a:lnTo>
                  <a:pt x="320202" y="447000"/>
                </a:lnTo>
                <a:lnTo>
                  <a:pt x="349971" y="413917"/>
                </a:lnTo>
                <a:lnTo>
                  <a:pt x="380881" y="381837"/>
                </a:lnTo>
                <a:lnTo>
                  <a:pt x="412908" y="350792"/>
                </a:lnTo>
                <a:lnTo>
                  <a:pt x="446030" y="320818"/>
                </a:lnTo>
                <a:lnTo>
                  <a:pt x="480222" y="291949"/>
                </a:lnTo>
                <a:lnTo>
                  <a:pt x="515461" y="264219"/>
                </a:lnTo>
                <a:lnTo>
                  <a:pt x="551724" y="237663"/>
                </a:lnTo>
                <a:lnTo>
                  <a:pt x="588988" y="212315"/>
                </a:lnTo>
                <a:lnTo>
                  <a:pt x="627229" y="188210"/>
                </a:lnTo>
                <a:lnTo>
                  <a:pt x="666424" y="165381"/>
                </a:lnTo>
                <a:lnTo>
                  <a:pt x="706549" y="143864"/>
                </a:lnTo>
                <a:lnTo>
                  <a:pt x="747581" y="123692"/>
                </a:lnTo>
                <a:lnTo>
                  <a:pt x="789496" y="104901"/>
                </a:lnTo>
                <a:lnTo>
                  <a:pt x="832272" y="87524"/>
                </a:lnTo>
                <a:lnTo>
                  <a:pt x="875885" y="71596"/>
                </a:lnTo>
                <a:lnTo>
                  <a:pt x="920311" y="57152"/>
                </a:lnTo>
                <a:lnTo>
                  <a:pt x="965527" y="44225"/>
                </a:lnTo>
                <a:lnTo>
                  <a:pt x="1011510" y="32851"/>
                </a:lnTo>
                <a:lnTo>
                  <a:pt x="1058236" y="23063"/>
                </a:lnTo>
                <a:lnTo>
                  <a:pt x="1106629" y="14773"/>
                </a:lnTo>
                <a:lnTo>
                  <a:pt x="1155275" y="8317"/>
                </a:lnTo>
                <a:lnTo>
                  <a:pt x="1204121" y="3699"/>
                </a:lnTo>
                <a:lnTo>
                  <a:pt x="1253114" y="925"/>
                </a:lnTo>
                <a:lnTo>
                  <a:pt x="1302203" y="0"/>
                </a:lnTo>
                <a:lnTo>
                  <a:pt x="1302203" y="325513"/>
                </a:lnTo>
                <a:lnTo>
                  <a:pt x="1253466" y="326708"/>
                </a:lnTo>
                <a:lnTo>
                  <a:pt x="1205347" y="330256"/>
                </a:lnTo>
                <a:lnTo>
                  <a:pt x="1157903" y="336101"/>
                </a:lnTo>
                <a:lnTo>
                  <a:pt x="1111189" y="344187"/>
                </a:lnTo>
                <a:lnTo>
                  <a:pt x="1065261" y="354458"/>
                </a:lnTo>
                <a:lnTo>
                  <a:pt x="1020176" y="366858"/>
                </a:lnTo>
                <a:lnTo>
                  <a:pt x="975988" y="381331"/>
                </a:lnTo>
                <a:lnTo>
                  <a:pt x="932755" y="397821"/>
                </a:lnTo>
                <a:lnTo>
                  <a:pt x="890532" y="416272"/>
                </a:lnTo>
                <a:lnTo>
                  <a:pt x="849376" y="436629"/>
                </a:lnTo>
                <a:lnTo>
                  <a:pt x="809341" y="458835"/>
                </a:lnTo>
                <a:lnTo>
                  <a:pt x="770484" y="482834"/>
                </a:lnTo>
                <a:lnTo>
                  <a:pt x="732861" y="508571"/>
                </a:lnTo>
                <a:lnTo>
                  <a:pt x="696528" y="535990"/>
                </a:lnTo>
                <a:lnTo>
                  <a:pt x="661541" y="565034"/>
                </a:lnTo>
                <a:lnTo>
                  <a:pt x="627955" y="595647"/>
                </a:lnTo>
                <a:lnTo>
                  <a:pt x="595827" y="627774"/>
                </a:lnTo>
                <a:lnTo>
                  <a:pt x="565213" y="661359"/>
                </a:lnTo>
                <a:lnTo>
                  <a:pt x="536169" y="696346"/>
                </a:lnTo>
                <a:lnTo>
                  <a:pt x="508750" y="732679"/>
                </a:lnTo>
                <a:lnTo>
                  <a:pt x="483012" y="770301"/>
                </a:lnTo>
                <a:lnTo>
                  <a:pt x="459012" y="809157"/>
                </a:lnTo>
                <a:lnTo>
                  <a:pt x="436806" y="849192"/>
                </a:lnTo>
                <a:lnTo>
                  <a:pt x="416448" y="890348"/>
                </a:lnTo>
                <a:lnTo>
                  <a:pt x="397997" y="932571"/>
                </a:lnTo>
                <a:lnTo>
                  <a:pt x="381506" y="975803"/>
                </a:lnTo>
                <a:lnTo>
                  <a:pt x="367033" y="1019990"/>
                </a:lnTo>
                <a:lnTo>
                  <a:pt x="354632" y="1065075"/>
                </a:lnTo>
                <a:lnTo>
                  <a:pt x="344361" y="1111002"/>
                </a:lnTo>
                <a:lnTo>
                  <a:pt x="336275" y="1157716"/>
                </a:lnTo>
                <a:lnTo>
                  <a:pt x="330430" y="1205160"/>
                </a:lnTo>
                <a:lnTo>
                  <a:pt x="326882" y="1253279"/>
                </a:lnTo>
                <a:lnTo>
                  <a:pt x="325687" y="1302016"/>
                </a:lnTo>
                <a:lnTo>
                  <a:pt x="326772" y="1348031"/>
                </a:lnTo>
                <a:lnTo>
                  <a:pt x="330021" y="1393917"/>
                </a:lnTo>
                <a:lnTo>
                  <a:pt x="335428" y="1439598"/>
                </a:lnTo>
                <a:lnTo>
                  <a:pt x="342985" y="1484998"/>
                </a:lnTo>
                <a:lnTo>
                  <a:pt x="23249" y="1545996"/>
                </a:lnTo>
                <a:close/>
              </a:path>
            </a:pathLst>
          </a:custGeom>
          <a:ln w="19050">
            <a:solidFill>
              <a:srgbClr val="EC3B8D"/>
            </a:solidFill>
          </a:ln>
        </p:spPr>
        <p:txBody>
          <a:bodyPr wrap="square" lIns="0" tIns="0" rIns="0" bIns="0" rtlCol="0"/>
          <a:lstStyle/>
          <a:p/>
        </p:txBody>
      </p:sp>
      <p:pic>
        <p:nvPicPr>
          <p:cNvPr id="21" name="bg object 21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483108" y="6507480"/>
            <a:ext cx="11708774" cy="350519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09600" y="274320"/>
            <a:ext cx="10972800" cy="1097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09600" y="1577340"/>
            <a:ext cx="1097280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877824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hyperlink" Target="https://thevab.com/signin?utm_source=website&amp;utm_medium=resource-center&amp;utm_campaign=grab-n-gos" TargetMode="External"/><Relationship Id="rId3" Type="http://schemas.openxmlformats.org/officeDocument/2006/relationships/image" Target="../media/image2.png"/>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343435" y="571106"/>
            <a:ext cx="9207500" cy="81851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5"/>
              </a:spcBef>
            </a:pPr>
            <a:r>
              <a:rPr dirty="0" sz="2600" spc="-20" b="1">
                <a:solidFill>
                  <a:srgbClr val="1B1363"/>
                </a:solidFill>
                <a:latin typeface="Arial"/>
                <a:cs typeface="Arial"/>
              </a:rPr>
              <a:t>Younger</a:t>
            </a:r>
            <a:r>
              <a:rPr dirty="0" sz="2600" spc="-65" b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2600" b="1">
                <a:solidFill>
                  <a:srgbClr val="1B1363"/>
                </a:solidFill>
                <a:latin typeface="Arial"/>
                <a:cs typeface="Arial"/>
              </a:rPr>
              <a:t>audiences</a:t>
            </a:r>
            <a:r>
              <a:rPr dirty="0" sz="2600" spc="-60" b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2600" b="1">
                <a:solidFill>
                  <a:srgbClr val="1B1363"/>
                </a:solidFill>
                <a:latin typeface="Arial"/>
                <a:cs typeface="Arial"/>
              </a:rPr>
              <a:t>exhibit</a:t>
            </a:r>
            <a:r>
              <a:rPr dirty="0" sz="2600" spc="-40" b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2600" b="1">
                <a:solidFill>
                  <a:srgbClr val="1B1363"/>
                </a:solidFill>
                <a:latin typeface="Arial"/>
                <a:cs typeface="Arial"/>
              </a:rPr>
              <a:t>a</a:t>
            </a:r>
            <a:r>
              <a:rPr dirty="0" sz="2600" spc="-30" b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2600" b="1">
                <a:solidFill>
                  <a:srgbClr val="1B1363"/>
                </a:solidFill>
                <a:latin typeface="Arial"/>
                <a:cs typeface="Arial"/>
              </a:rPr>
              <a:t>strong</a:t>
            </a:r>
            <a:r>
              <a:rPr dirty="0" sz="2600" spc="-50" b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2600" b="1">
                <a:solidFill>
                  <a:srgbClr val="1B1363"/>
                </a:solidFill>
                <a:latin typeface="Arial"/>
                <a:cs typeface="Arial"/>
              </a:rPr>
              <a:t>affinity</a:t>
            </a:r>
            <a:r>
              <a:rPr dirty="0" sz="2600" spc="-30" b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2600" b="1">
                <a:solidFill>
                  <a:srgbClr val="1B1363"/>
                </a:solidFill>
                <a:latin typeface="Arial"/>
                <a:cs typeface="Arial"/>
              </a:rPr>
              <a:t>for</a:t>
            </a:r>
            <a:r>
              <a:rPr dirty="0" sz="2600" spc="-40" b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2600" b="1">
                <a:solidFill>
                  <a:srgbClr val="1B1363"/>
                </a:solidFill>
                <a:latin typeface="Arial"/>
                <a:cs typeface="Arial"/>
              </a:rPr>
              <a:t>TV</a:t>
            </a:r>
            <a:r>
              <a:rPr dirty="0" sz="2600" spc="-25" b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2600" spc="-10" b="1">
                <a:solidFill>
                  <a:srgbClr val="1B1363"/>
                </a:solidFill>
                <a:latin typeface="Arial"/>
                <a:cs typeface="Arial"/>
              </a:rPr>
              <a:t>content, </a:t>
            </a:r>
            <a:r>
              <a:rPr dirty="0" sz="2600" b="1">
                <a:solidFill>
                  <a:srgbClr val="1B1363"/>
                </a:solidFill>
                <a:latin typeface="Arial"/>
                <a:cs typeface="Arial"/>
              </a:rPr>
              <a:t>challenging</a:t>
            </a:r>
            <a:r>
              <a:rPr dirty="0" sz="2600" spc="-45" b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2600" b="1">
                <a:solidFill>
                  <a:srgbClr val="1B1363"/>
                </a:solidFill>
                <a:latin typeface="Arial"/>
                <a:cs typeface="Arial"/>
              </a:rPr>
              <a:t>common</a:t>
            </a:r>
            <a:r>
              <a:rPr dirty="0" sz="2600" spc="-50" b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2600" spc="-10" b="1">
                <a:solidFill>
                  <a:srgbClr val="1B1363"/>
                </a:solidFill>
                <a:latin typeface="Arial"/>
                <a:cs typeface="Arial"/>
              </a:rPr>
              <a:t>perceptions</a:t>
            </a:r>
            <a:endParaRPr sz="2600">
              <a:latin typeface="Arial"/>
              <a:cs typeface="Arial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4006903" y="6615405"/>
            <a:ext cx="4639310" cy="17780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000" b="0">
                <a:solidFill>
                  <a:srgbClr val="FFFFFF"/>
                </a:solidFill>
                <a:latin typeface="Helvetica"/>
                <a:cs typeface="Helvetica"/>
              </a:rPr>
              <a:t>This</a:t>
            </a:r>
            <a:r>
              <a:rPr dirty="0" sz="1000" spc="-35" b="0">
                <a:solidFill>
                  <a:srgbClr val="FFFFFF"/>
                </a:solidFill>
                <a:latin typeface="Helvetica"/>
                <a:cs typeface="Helvetica"/>
              </a:rPr>
              <a:t> </a:t>
            </a:r>
            <a:r>
              <a:rPr dirty="0" sz="1000" spc="-10" b="0">
                <a:solidFill>
                  <a:srgbClr val="FFFFFF"/>
                </a:solidFill>
                <a:latin typeface="Helvetica"/>
                <a:cs typeface="Helvetica"/>
              </a:rPr>
              <a:t>information</a:t>
            </a:r>
            <a:r>
              <a:rPr dirty="0" sz="1000" spc="-25" b="0">
                <a:solidFill>
                  <a:srgbClr val="FFFFFF"/>
                </a:solidFill>
                <a:latin typeface="Helvetica"/>
                <a:cs typeface="Helvetica"/>
              </a:rPr>
              <a:t> </a:t>
            </a:r>
            <a:r>
              <a:rPr dirty="0" sz="1000" b="0">
                <a:solidFill>
                  <a:srgbClr val="FFFFFF"/>
                </a:solidFill>
                <a:latin typeface="Helvetica"/>
                <a:cs typeface="Helvetica"/>
              </a:rPr>
              <a:t>is</a:t>
            </a:r>
            <a:r>
              <a:rPr dirty="0" sz="1000" spc="-15" b="0">
                <a:solidFill>
                  <a:srgbClr val="FFFFFF"/>
                </a:solidFill>
                <a:latin typeface="Helvetica"/>
                <a:cs typeface="Helvetica"/>
              </a:rPr>
              <a:t> </a:t>
            </a:r>
            <a:r>
              <a:rPr dirty="0" sz="1000" b="0">
                <a:solidFill>
                  <a:srgbClr val="FFFFFF"/>
                </a:solidFill>
                <a:latin typeface="Helvetica"/>
                <a:cs typeface="Helvetica"/>
              </a:rPr>
              <a:t>exclusively</a:t>
            </a:r>
            <a:r>
              <a:rPr dirty="0" sz="1000" spc="-30" b="0">
                <a:solidFill>
                  <a:srgbClr val="FFFFFF"/>
                </a:solidFill>
                <a:latin typeface="Helvetica"/>
                <a:cs typeface="Helvetica"/>
              </a:rPr>
              <a:t> </a:t>
            </a:r>
            <a:r>
              <a:rPr dirty="0" sz="1000" b="0">
                <a:solidFill>
                  <a:srgbClr val="FFFFFF"/>
                </a:solidFill>
                <a:latin typeface="Helvetica"/>
                <a:cs typeface="Helvetica"/>
              </a:rPr>
              <a:t>provided</a:t>
            </a:r>
            <a:r>
              <a:rPr dirty="0" sz="1000" spc="-30" b="0">
                <a:solidFill>
                  <a:srgbClr val="FFFFFF"/>
                </a:solidFill>
                <a:latin typeface="Helvetica"/>
                <a:cs typeface="Helvetica"/>
              </a:rPr>
              <a:t> </a:t>
            </a:r>
            <a:r>
              <a:rPr dirty="0" sz="1000" b="0">
                <a:solidFill>
                  <a:srgbClr val="FFFFFF"/>
                </a:solidFill>
                <a:latin typeface="Helvetica"/>
                <a:cs typeface="Helvetica"/>
              </a:rPr>
              <a:t>to</a:t>
            </a:r>
            <a:r>
              <a:rPr dirty="0" sz="1000" spc="-35" b="0">
                <a:solidFill>
                  <a:srgbClr val="FFFFFF"/>
                </a:solidFill>
                <a:latin typeface="Helvetica"/>
                <a:cs typeface="Helvetica"/>
              </a:rPr>
              <a:t> </a:t>
            </a:r>
            <a:r>
              <a:rPr dirty="0" sz="1000" b="0">
                <a:solidFill>
                  <a:srgbClr val="FFFFFF"/>
                </a:solidFill>
                <a:latin typeface="Helvetica"/>
                <a:cs typeface="Helvetica"/>
              </a:rPr>
              <a:t>VAB</a:t>
            </a:r>
            <a:r>
              <a:rPr dirty="0" sz="1000" spc="-40" b="0">
                <a:solidFill>
                  <a:srgbClr val="FFFFFF"/>
                </a:solidFill>
                <a:latin typeface="Helvetica"/>
                <a:cs typeface="Helvetica"/>
              </a:rPr>
              <a:t> </a:t>
            </a:r>
            <a:r>
              <a:rPr dirty="0" sz="1000" b="0">
                <a:solidFill>
                  <a:srgbClr val="FFFFFF"/>
                </a:solidFill>
                <a:latin typeface="Helvetica"/>
                <a:cs typeface="Helvetica"/>
              </a:rPr>
              <a:t>members</a:t>
            </a:r>
            <a:r>
              <a:rPr dirty="0" sz="1000" spc="-15" b="0">
                <a:solidFill>
                  <a:srgbClr val="FFFFFF"/>
                </a:solidFill>
                <a:latin typeface="Helvetica"/>
                <a:cs typeface="Helvetica"/>
              </a:rPr>
              <a:t> </a:t>
            </a:r>
            <a:r>
              <a:rPr dirty="0" sz="1000" b="0">
                <a:solidFill>
                  <a:srgbClr val="FFFFFF"/>
                </a:solidFill>
                <a:latin typeface="Helvetica"/>
                <a:cs typeface="Helvetica"/>
              </a:rPr>
              <a:t>and</a:t>
            </a:r>
            <a:r>
              <a:rPr dirty="0" sz="1000" spc="-30" b="0">
                <a:solidFill>
                  <a:srgbClr val="FFFFFF"/>
                </a:solidFill>
                <a:latin typeface="Helvetica"/>
                <a:cs typeface="Helvetica"/>
              </a:rPr>
              <a:t> </a:t>
            </a:r>
            <a:r>
              <a:rPr dirty="0" sz="1000" b="0">
                <a:solidFill>
                  <a:srgbClr val="FFFFFF"/>
                </a:solidFill>
                <a:latin typeface="Helvetica"/>
                <a:cs typeface="Helvetica"/>
              </a:rPr>
              <a:t>qualified</a:t>
            </a:r>
            <a:r>
              <a:rPr dirty="0" sz="1000" spc="-20" b="0">
                <a:solidFill>
                  <a:srgbClr val="FFFFFF"/>
                </a:solidFill>
                <a:latin typeface="Helvetica"/>
                <a:cs typeface="Helvetica"/>
              </a:rPr>
              <a:t> </a:t>
            </a:r>
            <a:r>
              <a:rPr dirty="0" sz="1000" spc="-10" b="0">
                <a:solidFill>
                  <a:srgbClr val="FFFFFF"/>
                </a:solidFill>
                <a:latin typeface="Helvetica"/>
                <a:cs typeface="Helvetica"/>
              </a:rPr>
              <a:t>marketers.</a:t>
            </a:r>
            <a:endParaRPr sz="1000">
              <a:latin typeface="Helvetica"/>
              <a:cs typeface="Helvetica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540119" y="6345015"/>
            <a:ext cx="2674620" cy="13208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700">
                <a:solidFill>
                  <a:srgbClr val="1B1363"/>
                </a:solidFill>
                <a:latin typeface="Arial"/>
                <a:cs typeface="Arial"/>
              </a:rPr>
              <a:t>Source: Horowitz</a:t>
            </a:r>
            <a:r>
              <a:rPr dirty="0" sz="700" spc="-30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B1363"/>
                </a:solidFill>
                <a:latin typeface="Arial"/>
                <a:cs typeface="Arial"/>
              </a:rPr>
              <a:t>Research, </a:t>
            </a:r>
            <a:r>
              <a:rPr dirty="0" sz="700" spc="-10" i="1">
                <a:solidFill>
                  <a:srgbClr val="1B1363"/>
                </a:solidFill>
                <a:latin typeface="Arial"/>
                <a:cs typeface="Arial"/>
              </a:rPr>
              <a:t>The</a:t>
            </a:r>
            <a:r>
              <a:rPr dirty="0" sz="700" spc="-25" i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 i="1">
                <a:solidFill>
                  <a:srgbClr val="1B1363"/>
                </a:solidFill>
                <a:latin typeface="Arial"/>
                <a:cs typeface="Arial"/>
              </a:rPr>
              <a:t>‘Tea’</a:t>
            </a:r>
            <a:r>
              <a:rPr dirty="0" sz="700" spc="-25" i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 i="1">
                <a:solidFill>
                  <a:srgbClr val="1B1363"/>
                </a:solidFill>
                <a:latin typeface="Arial"/>
                <a:cs typeface="Arial"/>
              </a:rPr>
              <a:t>on</a:t>
            </a:r>
            <a:r>
              <a:rPr dirty="0" sz="700" spc="-30" i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 i="1">
                <a:solidFill>
                  <a:srgbClr val="1B1363"/>
                </a:solidFill>
                <a:latin typeface="Arial"/>
                <a:cs typeface="Arial"/>
              </a:rPr>
              <a:t>Gen</a:t>
            </a:r>
            <a:r>
              <a:rPr dirty="0" sz="700" spc="-20" i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 i="1">
                <a:solidFill>
                  <a:srgbClr val="1B1363"/>
                </a:solidFill>
                <a:latin typeface="Arial"/>
                <a:cs typeface="Arial"/>
              </a:rPr>
              <a:t>Z,</a:t>
            </a:r>
            <a:r>
              <a:rPr dirty="0" sz="700" spc="-20" i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B1363"/>
                </a:solidFill>
                <a:latin typeface="Arial"/>
                <a:cs typeface="Arial"/>
              </a:rPr>
              <a:t>January</a:t>
            </a:r>
            <a:r>
              <a:rPr dirty="0" sz="700" spc="-5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B1363"/>
                </a:solidFill>
                <a:latin typeface="Arial"/>
                <a:cs typeface="Arial"/>
              </a:rPr>
              <a:t>25,</a:t>
            </a:r>
            <a:r>
              <a:rPr dirty="0" sz="700" spc="-15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 spc="-10">
                <a:solidFill>
                  <a:srgbClr val="1B1363"/>
                </a:solidFill>
                <a:latin typeface="Arial"/>
                <a:cs typeface="Arial"/>
              </a:rPr>
              <a:t>2024.</a:t>
            </a:r>
            <a:endParaRPr sz="700">
              <a:latin typeface="Arial"/>
              <a:cs typeface="Arial"/>
            </a:endParaRPr>
          </a:p>
        </p:txBody>
      </p:sp>
      <p:sp>
        <p:nvSpPr>
          <p:cNvPr id="5" name="object 5" descr=""/>
          <p:cNvSpPr/>
          <p:nvPr/>
        </p:nvSpPr>
        <p:spPr>
          <a:xfrm>
            <a:off x="761" y="761"/>
            <a:ext cx="1567180" cy="302260"/>
          </a:xfrm>
          <a:custGeom>
            <a:avLst/>
            <a:gdLst/>
            <a:ahLst/>
            <a:cxnLst/>
            <a:rect l="l" t="t" r="r" b="b"/>
            <a:pathLst>
              <a:path w="1567180" h="302260">
                <a:moveTo>
                  <a:pt x="1566659" y="0"/>
                </a:moveTo>
                <a:lnTo>
                  <a:pt x="0" y="0"/>
                </a:lnTo>
                <a:lnTo>
                  <a:pt x="0" y="301751"/>
                </a:lnTo>
                <a:lnTo>
                  <a:pt x="1566659" y="301751"/>
                </a:lnTo>
                <a:lnTo>
                  <a:pt x="1566659" y="0"/>
                </a:lnTo>
                <a:close/>
              </a:path>
            </a:pathLst>
          </a:custGeom>
          <a:solidFill>
            <a:srgbClr val="1B1363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" name="object 6" descr=""/>
          <p:cNvSpPr txBox="1"/>
          <p:nvPr/>
        </p:nvSpPr>
        <p:spPr>
          <a:xfrm>
            <a:off x="761" y="761"/>
            <a:ext cx="1567180" cy="302260"/>
          </a:xfrm>
          <a:prstGeom prst="rect">
            <a:avLst/>
          </a:prstGeom>
          <a:ln w="19050">
            <a:solidFill>
              <a:srgbClr val="042333"/>
            </a:solidFill>
          </a:ln>
        </p:spPr>
        <p:txBody>
          <a:bodyPr wrap="square" lIns="0" tIns="52704" rIns="0" bIns="0" rtlCol="0" vert="horz">
            <a:spAutoFit/>
          </a:bodyPr>
          <a:lstStyle/>
          <a:p>
            <a:pPr marL="90170">
              <a:lnSpc>
                <a:spcPct val="100000"/>
              </a:lnSpc>
              <a:spcBef>
                <a:spcPts val="414"/>
              </a:spcBef>
            </a:pPr>
            <a:r>
              <a:rPr dirty="0" sz="1200">
                <a:solidFill>
                  <a:srgbClr val="FFFFFF"/>
                </a:solidFill>
                <a:latin typeface="Arial"/>
                <a:cs typeface="Arial"/>
              </a:rPr>
              <a:t>Gen</a:t>
            </a:r>
            <a:r>
              <a:rPr dirty="0" sz="1200" spc="-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FFFFFF"/>
                </a:solidFill>
                <a:latin typeface="Arial"/>
                <a:cs typeface="Arial"/>
              </a:rPr>
              <a:t>Z &amp;</a:t>
            </a:r>
            <a:r>
              <a:rPr dirty="0" sz="1200" spc="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200" spc="-45">
                <a:solidFill>
                  <a:srgbClr val="FFFFFF"/>
                </a:solidFill>
                <a:latin typeface="Arial"/>
                <a:cs typeface="Arial"/>
              </a:rPr>
              <a:t>TV</a:t>
            </a:r>
            <a:r>
              <a:rPr dirty="0" sz="1200" spc="-7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200" spc="-20">
                <a:solidFill>
                  <a:srgbClr val="FFFFFF"/>
                </a:solidFill>
                <a:latin typeface="Arial"/>
                <a:cs typeface="Arial"/>
              </a:rPr>
              <a:t>Usage</a:t>
            </a:r>
            <a:endParaRPr sz="1200">
              <a:latin typeface="Arial"/>
              <a:cs typeface="Arial"/>
            </a:endParaRPr>
          </a:p>
        </p:txBody>
      </p:sp>
      <p:grpSp>
        <p:nvGrpSpPr>
          <p:cNvPr id="7" name="object 7" descr=""/>
          <p:cNvGrpSpPr/>
          <p:nvPr/>
        </p:nvGrpSpPr>
        <p:grpSpPr>
          <a:xfrm>
            <a:off x="724835" y="2640968"/>
            <a:ext cx="2623185" cy="2623185"/>
            <a:chOff x="724835" y="2640968"/>
            <a:chExt cx="2623185" cy="2623185"/>
          </a:xfrm>
        </p:grpSpPr>
        <p:sp>
          <p:nvSpPr>
            <p:cNvPr id="8" name="object 8" descr=""/>
            <p:cNvSpPr/>
            <p:nvPr/>
          </p:nvSpPr>
          <p:spPr>
            <a:xfrm>
              <a:off x="734360" y="2650497"/>
              <a:ext cx="2604135" cy="2604135"/>
            </a:xfrm>
            <a:custGeom>
              <a:avLst/>
              <a:gdLst/>
              <a:ahLst/>
              <a:cxnLst/>
              <a:rect l="l" t="t" r="r" b="b"/>
              <a:pathLst>
                <a:path w="2604135" h="2604135">
                  <a:moveTo>
                    <a:pt x="1302016" y="0"/>
                  </a:moveTo>
                  <a:lnTo>
                    <a:pt x="1302016" y="325501"/>
                  </a:lnTo>
                  <a:lnTo>
                    <a:pt x="1350588" y="326709"/>
                  </a:lnTo>
                  <a:lnTo>
                    <a:pt x="1398859" y="330313"/>
                  </a:lnTo>
                  <a:lnTo>
                    <a:pt x="1446745" y="336283"/>
                  </a:lnTo>
                  <a:lnTo>
                    <a:pt x="1494166" y="344590"/>
                  </a:lnTo>
                  <a:lnTo>
                    <a:pt x="1541036" y="355204"/>
                  </a:lnTo>
                  <a:lnTo>
                    <a:pt x="1587274" y="368094"/>
                  </a:lnTo>
                  <a:lnTo>
                    <a:pt x="1632797" y="383232"/>
                  </a:lnTo>
                  <a:lnTo>
                    <a:pt x="1677522" y="400586"/>
                  </a:lnTo>
                  <a:lnTo>
                    <a:pt x="1721366" y="420128"/>
                  </a:lnTo>
                  <a:lnTo>
                    <a:pt x="1764245" y="441828"/>
                  </a:lnTo>
                  <a:lnTo>
                    <a:pt x="1806079" y="465655"/>
                  </a:lnTo>
                  <a:lnTo>
                    <a:pt x="1846782" y="491580"/>
                  </a:lnTo>
                  <a:lnTo>
                    <a:pt x="1886273" y="519573"/>
                  </a:lnTo>
                  <a:lnTo>
                    <a:pt x="1924469" y="549605"/>
                  </a:lnTo>
                  <a:lnTo>
                    <a:pt x="1961260" y="581592"/>
                  </a:lnTo>
                  <a:lnTo>
                    <a:pt x="1996074" y="614997"/>
                  </a:lnTo>
                  <a:lnTo>
                    <a:pt x="2028905" y="649743"/>
                  </a:lnTo>
                  <a:lnTo>
                    <a:pt x="2059745" y="685749"/>
                  </a:lnTo>
                  <a:lnTo>
                    <a:pt x="2088586" y="722938"/>
                  </a:lnTo>
                  <a:lnTo>
                    <a:pt x="2115421" y="761231"/>
                  </a:lnTo>
                  <a:lnTo>
                    <a:pt x="2140242" y="800548"/>
                  </a:lnTo>
                  <a:lnTo>
                    <a:pt x="2163042" y="840812"/>
                  </a:lnTo>
                  <a:lnTo>
                    <a:pt x="2183814" y="881943"/>
                  </a:lnTo>
                  <a:lnTo>
                    <a:pt x="2202550" y="923862"/>
                  </a:lnTo>
                  <a:lnTo>
                    <a:pt x="2219243" y="966492"/>
                  </a:lnTo>
                  <a:lnTo>
                    <a:pt x="2233884" y="1009752"/>
                  </a:lnTo>
                  <a:lnTo>
                    <a:pt x="2246468" y="1053564"/>
                  </a:lnTo>
                  <a:lnTo>
                    <a:pt x="2256985" y="1097850"/>
                  </a:lnTo>
                  <a:lnTo>
                    <a:pt x="2265430" y="1142531"/>
                  </a:lnTo>
                  <a:lnTo>
                    <a:pt x="2271794" y="1187527"/>
                  </a:lnTo>
                  <a:lnTo>
                    <a:pt x="2276070" y="1232760"/>
                  </a:lnTo>
                  <a:lnTo>
                    <a:pt x="2278250" y="1278152"/>
                  </a:lnTo>
                  <a:lnTo>
                    <a:pt x="2278327" y="1323624"/>
                  </a:lnTo>
                  <a:lnTo>
                    <a:pt x="2276294" y="1369096"/>
                  </a:lnTo>
                  <a:lnTo>
                    <a:pt x="2272143" y="1414490"/>
                  </a:lnTo>
                  <a:lnTo>
                    <a:pt x="2265867" y="1459728"/>
                  </a:lnTo>
                  <a:lnTo>
                    <a:pt x="2257458" y="1504730"/>
                  </a:lnTo>
                  <a:lnTo>
                    <a:pt x="2246909" y="1549418"/>
                  </a:lnTo>
                  <a:lnTo>
                    <a:pt x="2234212" y="1593713"/>
                  </a:lnTo>
                  <a:lnTo>
                    <a:pt x="2219360" y="1637536"/>
                  </a:lnTo>
                  <a:lnTo>
                    <a:pt x="2202346" y="1680808"/>
                  </a:lnTo>
                  <a:lnTo>
                    <a:pt x="2183161" y="1723451"/>
                  </a:lnTo>
                  <a:lnTo>
                    <a:pt x="2161799" y="1765386"/>
                  </a:lnTo>
                  <a:lnTo>
                    <a:pt x="2138252" y="1806534"/>
                  </a:lnTo>
                  <a:lnTo>
                    <a:pt x="2112513" y="1846816"/>
                  </a:lnTo>
                  <a:lnTo>
                    <a:pt x="2084574" y="1886154"/>
                  </a:lnTo>
                  <a:lnTo>
                    <a:pt x="2054428" y="1924469"/>
                  </a:lnTo>
                  <a:lnTo>
                    <a:pt x="2022441" y="1961261"/>
                  </a:lnTo>
                  <a:lnTo>
                    <a:pt x="1989035" y="1996076"/>
                  </a:lnTo>
                  <a:lnTo>
                    <a:pt x="1954290" y="2028908"/>
                  </a:lnTo>
                  <a:lnTo>
                    <a:pt x="1918283" y="2059749"/>
                  </a:lnTo>
                  <a:lnTo>
                    <a:pt x="1881094" y="2088590"/>
                  </a:lnTo>
                  <a:lnTo>
                    <a:pt x="1842801" y="2115426"/>
                  </a:lnTo>
                  <a:lnTo>
                    <a:pt x="1803484" y="2140247"/>
                  </a:lnTo>
                  <a:lnTo>
                    <a:pt x="1763220" y="2163048"/>
                  </a:lnTo>
                  <a:lnTo>
                    <a:pt x="1722089" y="2183820"/>
                  </a:lnTo>
                  <a:lnTo>
                    <a:pt x="1680170" y="2202556"/>
                  </a:lnTo>
                  <a:lnTo>
                    <a:pt x="1637541" y="2219249"/>
                  </a:lnTo>
                  <a:lnTo>
                    <a:pt x="1594281" y="2233891"/>
                  </a:lnTo>
                  <a:lnTo>
                    <a:pt x="1550468" y="2246474"/>
                  </a:lnTo>
                  <a:lnTo>
                    <a:pt x="1506182" y="2256992"/>
                  </a:lnTo>
                  <a:lnTo>
                    <a:pt x="1461502" y="2265436"/>
                  </a:lnTo>
                  <a:lnTo>
                    <a:pt x="1416505" y="2271800"/>
                  </a:lnTo>
                  <a:lnTo>
                    <a:pt x="1371272" y="2276076"/>
                  </a:lnTo>
                  <a:lnTo>
                    <a:pt x="1325880" y="2278256"/>
                  </a:lnTo>
                  <a:lnTo>
                    <a:pt x="1280409" y="2278334"/>
                  </a:lnTo>
                  <a:lnTo>
                    <a:pt x="1234936" y="2276301"/>
                  </a:lnTo>
                  <a:lnTo>
                    <a:pt x="1189542" y="2272150"/>
                  </a:lnTo>
                  <a:lnTo>
                    <a:pt x="1144304" y="2265874"/>
                  </a:lnTo>
                  <a:lnTo>
                    <a:pt x="1099302" y="2257465"/>
                  </a:lnTo>
                  <a:lnTo>
                    <a:pt x="1054614" y="2246916"/>
                  </a:lnTo>
                  <a:lnTo>
                    <a:pt x="1010320" y="2234219"/>
                  </a:lnTo>
                  <a:lnTo>
                    <a:pt x="966497" y="2219368"/>
                  </a:lnTo>
                  <a:lnTo>
                    <a:pt x="923224" y="2202354"/>
                  </a:lnTo>
                  <a:lnTo>
                    <a:pt x="880581" y="2183170"/>
                  </a:lnTo>
                  <a:lnTo>
                    <a:pt x="838646" y="2161808"/>
                  </a:lnTo>
                  <a:lnTo>
                    <a:pt x="797498" y="2138262"/>
                  </a:lnTo>
                  <a:lnTo>
                    <a:pt x="757216" y="2112524"/>
                  </a:lnTo>
                  <a:lnTo>
                    <a:pt x="717878" y="2084586"/>
                  </a:lnTo>
                  <a:lnTo>
                    <a:pt x="679564" y="2054440"/>
                  </a:lnTo>
                  <a:lnTo>
                    <a:pt x="642773" y="2022452"/>
                  </a:lnTo>
                  <a:lnTo>
                    <a:pt x="607958" y="1989046"/>
                  </a:lnTo>
                  <a:lnTo>
                    <a:pt x="575127" y="1954299"/>
                  </a:lnTo>
                  <a:lnTo>
                    <a:pt x="544287" y="1918292"/>
                  </a:lnTo>
                  <a:lnTo>
                    <a:pt x="515446" y="1881102"/>
                  </a:lnTo>
                  <a:lnTo>
                    <a:pt x="488612" y="1842808"/>
                  </a:lnTo>
                  <a:lnTo>
                    <a:pt x="463790" y="1803490"/>
                  </a:lnTo>
                  <a:lnTo>
                    <a:pt x="440990" y="1763226"/>
                  </a:lnTo>
                  <a:lnTo>
                    <a:pt x="420218" y="1722094"/>
                  </a:lnTo>
                  <a:lnTo>
                    <a:pt x="401482" y="1680174"/>
                  </a:lnTo>
                  <a:lnTo>
                    <a:pt x="384790" y="1637545"/>
                  </a:lnTo>
                  <a:lnTo>
                    <a:pt x="370148" y="1594284"/>
                  </a:lnTo>
                  <a:lnTo>
                    <a:pt x="357565" y="1550471"/>
                  </a:lnTo>
                  <a:lnTo>
                    <a:pt x="347047" y="1506185"/>
                  </a:lnTo>
                  <a:lnTo>
                    <a:pt x="338602" y="1461504"/>
                  </a:lnTo>
                  <a:lnTo>
                    <a:pt x="332239" y="1416507"/>
                  </a:lnTo>
                  <a:lnTo>
                    <a:pt x="327963" y="1371273"/>
                  </a:lnTo>
                  <a:lnTo>
                    <a:pt x="325782" y="1325881"/>
                  </a:lnTo>
                  <a:lnTo>
                    <a:pt x="325705" y="1280410"/>
                  </a:lnTo>
                  <a:lnTo>
                    <a:pt x="327738" y="1234937"/>
                  </a:lnTo>
                  <a:lnTo>
                    <a:pt x="331889" y="1189543"/>
                  </a:lnTo>
                  <a:lnTo>
                    <a:pt x="338165" y="1144305"/>
                  </a:lnTo>
                  <a:lnTo>
                    <a:pt x="346574" y="1099303"/>
                  </a:lnTo>
                  <a:lnTo>
                    <a:pt x="357123" y="1054615"/>
                  </a:lnTo>
                  <a:lnTo>
                    <a:pt x="369820" y="1010320"/>
                  </a:lnTo>
                  <a:lnTo>
                    <a:pt x="384672" y="966497"/>
                  </a:lnTo>
                  <a:lnTo>
                    <a:pt x="401687" y="923224"/>
                  </a:lnTo>
                  <a:lnTo>
                    <a:pt x="420871" y="880581"/>
                  </a:lnTo>
                  <a:lnTo>
                    <a:pt x="442233" y="838646"/>
                  </a:lnTo>
                  <a:lnTo>
                    <a:pt x="465780" y="797498"/>
                  </a:lnTo>
                  <a:lnTo>
                    <a:pt x="491519" y="757216"/>
                  </a:lnTo>
                  <a:lnTo>
                    <a:pt x="519458" y="717878"/>
                  </a:lnTo>
                  <a:lnTo>
                    <a:pt x="549605" y="679564"/>
                  </a:lnTo>
                  <a:lnTo>
                    <a:pt x="298792" y="472084"/>
                  </a:lnTo>
                  <a:lnTo>
                    <a:pt x="267417" y="511540"/>
                  </a:lnTo>
                  <a:lnTo>
                    <a:pt x="237681" y="552056"/>
                  </a:lnTo>
                  <a:lnTo>
                    <a:pt x="209601" y="593579"/>
                  </a:lnTo>
                  <a:lnTo>
                    <a:pt x="183197" y="636059"/>
                  </a:lnTo>
                  <a:lnTo>
                    <a:pt x="158488" y="679443"/>
                  </a:lnTo>
                  <a:lnTo>
                    <a:pt x="135493" y="723678"/>
                  </a:lnTo>
                  <a:lnTo>
                    <a:pt x="114229" y="768713"/>
                  </a:lnTo>
                  <a:lnTo>
                    <a:pt x="94716" y="814496"/>
                  </a:lnTo>
                  <a:lnTo>
                    <a:pt x="76973" y="860975"/>
                  </a:lnTo>
                  <a:lnTo>
                    <a:pt x="61017" y="908098"/>
                  </a:lnTo>
                  <a:lnTo>
                    <a:pt x="46869" y="955813"/>
                  </a:lnTo>
                  <a:lnTo>
                    <a:pt x="34547" y="1004067"/>
                  </a:lnTo>
                  <a:lnTo>
                    <a:pt x="24069" y="1052809"/>
                  </a:lnTo>
                  <a:lnTo>
                    <a:pt x="15454" y="1101987"/>
                  </a:lnTo>
                  <a:lnTo>
                    <a:pt x="8721" y="1151549"/>
                  </a:lnTo>
                  <a:lnTo>
                    <a:pt x="3888" y="1201442"/>
                  </a:lnTo>
                  <a:lnTo>
                    <a:pt x="975" y="1251615"/>
                  </a:lnTo>
                  <a:lnTo>
                    <a:pt x="0" y="1302016"/>
                  </a:lnTo>
                  <a:lnTo>
                    <a:pt x="858" y="1349749"/>
                  </a:lnTo>
                  <a:lnTo>
                    <a:pt x="3415" y="1397048"/>
                  </a:lnTo>
                  <a:lnTo>
                    <a:pt x="7640" y="1443886"/>
                  </a:lnTo>
                  <a:lnTo>
                    <a:pt x="13503" y="1490231"/>
                  </a:lnTo>
                  <a:lnTo>
                    <a:pt x="20977" y="1536056"/>
                  </a:lnTo>
                  <a:lnTo>
                    <a:pt x="30030" y="1581330"/>
                  </a:lnTo>
                  <a:lnTo>
                    <a:pt x="40634" y="1626024"/>
                  </a:lnTo>
                  <a:lnTo>
                    <a:pt x="52760" y="1670109"/>
                  </a:lnTo>
                  <a:lnTo>
                    <a:pt x="66377" y="1713555"/>
                  </a:lnTo>
                  <a:lnTo>
                    <a:pt x="81457" y="1756333"/>
                  </a:lnTo>
                  <a:lnTo>
                    <a:pt x="97969" y="1798413"/>
                  </a:lnTo>
                  <a:lnTo>
                    <a:pt x="115886" y="1839767"/>
                  </a:lnTo>
                  <a:lnTo>
                    <a:pt x="135176" y="1880363"/>
                  </a:lnTo>
                  <a:lnTo>
                    <a:pt x="155812" y="1920174"/>
                  </a:lnTo>
                  <a:lnTo>
                    <a:pt x="177762" y="1959170"/>
                  </a:lnTo>
                  <a:lnTo>
                    <a:pt x="200999" y="1997321"/>
                  </a:lnTo>
                  <a:lnTo>
                    <a:pt x="225492" y="2034598"/>
                  </a:lnTo>
                  <a:lnTo>
                    <a:pt x="251212" y="2070972"/>
                  </a:lnTo>
                  <a:lnTo>
                    <a:pt x="278130" y="2106412"/>
                  </a:lnTo>
                  <a:lnTo>
                    <a:pt x="306217" y="2140890"/>
                  </a:lnTo>
                  <a:lnTo>
                    <a:pt x="335442" y="2174376"/>
                  </a:lnTo>
                  <a:lnTo>
                    <a:pt x="365776" y="2206842"/>
                  </a:lnTo>
                  <a:lnTo>
                    <a:pt x="397191" y="2238256"/>
                  </a:lnTo>
                  <a:lnTo>
                    <a:pt x="429656" y="2268591"/>
                  </a:lnTo>
                  <a:lnTo>
                    <a:pt x="463142" y="2297816"/>
                  </a:lnTo>
                  <a:lnTo>
                    <a:pt x="497620" y="2325902"/>
                  </a:lnTo>
                  <a:lnTo>
                    <a:pt x="533061" y="2352820"/>
                  </a:lnTo>
                  <a:lnTo>
                    <a:pt x="569434" y="2378540"/>
                  </a:lnTo>
                  <a:lnTo>
                    <a:pt x="606711" y="2403033"/>
                  </a:lnTo>
                  <a:lnTo>
                    <a:pt x="644862" y="2426270"/>
                  </a:lnTo>
                  <a:lnTo>
                    <a:pt x="683858" y="2448221"/>
                  </a:lnTo>
                  <a:lnTo>
                    <a:pt x="723669" y="2468856"/>
                  </a:lnTo>
                  <a:lnTo>
                    <a:pt x="764266" y="2488147"/>
                  </a:lnTo>
                  <a:lnTo>
                    <a:pt x="805619" y="2506063"/>
                  </a:lnTo>
                  <a:lnTo>
                    <a:pt x="847699" y="2522576"/>
                  </a:lnTo>
                  <a:lnTo>
                    <a:pt x="890477" y="2537655"/>
                  </a:lnTo>
                  <a:lnTo>
                    <a:pt x="933923" y="2551273"/>
                  </a:lnTo>
                  <a:lnTo>
                    <a:pt x="978008" y="2563398"/>
                  </a:lnTo>
                  <a:lnTo>
                    <a:pt x="1022702" y="2574002"/>
                  </a:lnTo>
                  <a:lnTo>
                    <a:pt x="1067976" y="2583056"/>
                  </a:lnTo>
                  <a:lnTo>
                    <a:pt x="1113801" y="2590529"/>
                  </a:lnTo>
                  <a:lnTo>
                    <a:pt x="1160147" y="2596393"/>
                  </a:lnTo>
                  <a:lnTo>
                    <a:pt x="1206984" y="2600618"/>
                  </a:lnTo>
                  <a:lnTo>
                    <a:pt x="1254284" y="2603174"/>
                  </a:lnTo>
                  <a:lnTo>
                    <a:pt x="1302016" y="2604033"/>
                  </a:lnTo>
                  <a:lnTo>
                    <a:pt x="1349749" y="2603174"/>
                  </a:lnTo>
                  <a:lnTo>
                    <a:pt x="1397048" y="2600618"/>
                  </a:lnTo>
                  <a:lnTo>
                    <a:pt x="1443886" y="2596393"/>
                  </a:lnTo>
                  <a:lnTo>
                    <a:pt x="1490231" y="2590529"/>
                  </a:lnTo>
                  <a:lnTo>
                    <a:pt x="1536056" y="2583056"/>
                  </a:lnTo>
                  <a:lnTo>
                    <a:pt x="1581330" y="2574002"/>
                  </a:lnTo>
                  <a:lnTo>
                    <a:pt x="1626024" y="2563398"/>
                  </a:lnTo>
                  <a:lnTo>
                    <a:pt x="1670109" y="2551273"/>
                  </a:lnTo>
                  <a:lnTo>
                    <a:pt x="1713555" y="2537655"/>
                  </a:lnTo>
                  <a:lnTo>
                    <a:pt x="1756333" y="2522576"/>
                  </a:lnTo>
                  <a:lnTo>
                    <a:pt x="1798413" y="2506063"/>
                  </a:lnTo>
                  <a:lnTo>
                    <a:pt x="1839767" y="2488147"/>
                  </a:lnTo>
                  <a:lnTo>
                    <a:pt x="1880363" y="2468856"/>
                  </a:lnTo>
                  <a:lnTo>
                    <a:pt x="1920174" y="2448221"/>
                  </a:lnTo>
                  <a:lnTo>
                    <a:pt x="1959170" y="2426270"/>
                  </a:lnTo>
                  <a:lnTo>
                    <a:pt x="1997321" y="2403033"/>
                  </a:lnTo>
                  <a:lnTo>
                    <a:pt x="2034598" y="2378540"/>
                  </a:lnTo>
                  <a:lnTo>
                    <a:pt x="2070972" y="2352820"/>
                  </a:lnTo>
                  <a:lnTo>
                    <a:pt x="2106412" y="2325902"/>
                  </a:lnTo>
                  <a:lnTo>
                    <a:pt x="2140890" y="2297816"/>
                  </a:lnTo>
                  <a:lnTo>
                    <a:pt x="2174376" y="2268591"/>
                  </a:lnTo>
                  <a:lnTo>
                    <a:pt x="2206842" y="2238256"/>
                  </a:lnTo>
                  <a:lnTo>
                    <a:pt x="2238256" y="2206842"/>
                  </a:lnTo>
                  <a:lnTo>
                    <a:pt x="2268591" y="2174376"/>
                  </a:lnTo>
                  <a:lnTo>
                    <a:pt x="2297816" y="2140890"/>
                  </a:lnTo>
                  <a:lnTo>
                    <a:pt x="2325902" y="2106412"/>
                  </a:lnTo>
                  <a:lnTo>
                    <a:pt x="2352820" y="2070972"/>
                  </a:lnTo>
                  <a:lnTo>
                    <a:pt x="2378540" y="2034598"/>
                  </a:lnTo>
                  <a:lnTo>
                    <a:pt x="2403033" y="1997321"/>
                  </a:lnTo>
                  <a:lnTo>
                    <a:pt x="2426270" y="1959170"/>
                  </a:lnTo>
                  <a:lnTo>
                    <a:pt x="2448221" y="1920174"/>
                  </a:lnTo>
                  <a:lnTo>
                    <a:pt x="2468856" y="1880363"/>
                  </a:lnTo>
                  <a:lnTo>
                    <a:pt x="2488147" y="1839767"/>
                  </a:lnTo>
                  <a:lnTo>
                    <a:pt x="2506063" y="1798413"/>
                  </a:lnTo>
                  <a:lnTo>
                    <a:pt x="2522576" y="1756333"/>
                  </a:lnTo>
                  <a:lnTo>
                    <a:pt x="2537655" y="1713555"/>
                  </a:lnTo>
                  <a:lnTo>
                    <a:pt x="2551273" y="1670109"/>
                  </a:lnTo>
                  <a:lnTo>
                    <a:pt x="2563398" y="1626024"/>
                  </a:lnTo>
                  <a:lnTo>
                    <a:pt x="2574002" y="1581330"/>
                  </a:lnTo>
                  <a:lnTo>
                    <a:pt x="2583056" y="1536056"/>
                  </a:lnTo>
                  <a:lnTo>
                    <a:pt x="2590529" y="1490231"/>
                  </a:lnTo>
                  <a:lnTo>
                    <a:pt x="2596393" y="1443886"/>
                  </a:lnTo>
                  <a:lnTo>
                    <a:pt x="2600618" y="1397048"/>
                  </a:lnTo>
                  <a:lnTo>
                    <a:pt x="2603174" y="1349749"/>
                  </a:lnTo>
                  <a:lnTo>
                    <a:pt x="2604033" y="1302016"/>
                  </a:lnTo>
                  <a:lnTo>
                    <a:pt x="2603174" y="1254284"/>
                  </a:lnTo>
                  <a:lnTo>
                    <a:pt x="2600618" y="1206984"/>
                  </a:lnTo>
                  <a:lnTo>
                    <a:pt x="2596393" y="1160147"/>
                  </a:lnTo>
                  <a:lnTo>
                    <a:pt x="2590529" y="1113801"/>
                  </a:lnTo>
                  <a:lnTo>
                    <a:pt x="2583056" y="1067976"/>
                  </a:lnTo>
                  <a:lnTo>
                    <a:pt x="2574002" y="1022702"/>
                  </a:lnTo>
                  <a:lnTo>
                    <a:pt x="2563398" y="978008"/>
                  </a:lnTo>
                  <a:lnTo>
                    <a:pt x="2551273" y="933923"/>
                  </a:lnTo>
                  <a:lnTo>
                    <a:pt x="2537655" y="890477"/>
                  </a:lnTo>
                  <a:lnTo>
                    <a:pt x="2522576" y="847699"/>
                  </a:lnTo>
                  <a:lnTo>
                    <a:pt x="2506063" y="805619"/>
                  </a:lnTo>
                  <a:lnTo>
                    <a:pt x="2488147" y="764266"/>
                  </a:lnTo>
                  <a:lnTo>
                    <a:pt x="2468856" y="723669"/>
                  </a:lnTo>
                  <a:lnTo>
                    <a:pt x="2448221" y="683858"/>
                  </a:lnTo>
                  <a:lnTo>
                    <a:pt x="2426270" y="644862"/>
                  </a:lnTo>
                  <a:lnTo>
                    <a:pt x="2403033" y="606711"/>
                  </a:lnTo>
                  <a:lnTo>
                    <a:pt x="2378540" y="569434"/>
                  </a:lnTo>
                  <a:lnTo>
                    <a:pt x="2352820" y="533061"/>
                  </a:lnTo>
                  <a:lnTo>
                    <a:pt x="2325902" y="497620"/>
                  </a:lnTo>
                  <a:lnTo>
                    <a:pt x="2297816" y="463142"/>
                  </a:lnTo>
                  <a:lnTo>
                    <a:pt x="2268591" y="429656"/>
                  </a:lnTo>
                  <a:lnTo>
                    <a:pt x="2238256" y="397191"/>
                  </a:lnTo>
                  <a:lnTo>
                    <a:pt x="2206842" y="365776"/>
                  </a:lnTo>
                  <a:lnTo>
                    <a:pt x="2174376" y="335442"/>
                  </a:lnTo>
                  <a:lnTo>
                    <a:pt x="2140890" y="306217"/>
                  </a:lnTo>
                  <a:lnTo>
                    <a:pt x="2106412" y="278130"/>
                  </a:lnTo>
                  <a:lnTo>
                    <a:pt x="2070972" y="251212"/>
                  </a:lnTo>
                  <a:lnTo>
                    <a:pt x="2034598" y="225492"/>
                  </a:lnTo>
                  <a:lnTo>
                    <a:pt x="1997321" y="200999"/>
                  </a:lnTo>
                  <a:lnTo>
                    <a:pt x="1959170" y="177762"/>
                  </a:lnTo>
                  <a:lnTo>
                    <a:pt x="1920174" y="155812"/>
                  </a:lnTo>
                  <a:lnTo>
                    <a:pt x="1880363" y="135176"/>
                  </a:lnTo>
                  <a:lnTo>
                    <a:pt x="1839767" y="115886"/>
                  </a:lnTo>
                  <a:lnTo>
                    <a:pt x="1798413" y="97969"/>
                  </a:lnTo>
                  <a:lnTo>
                    <a:pt x="1756333" y="81457"/>
                  </a:lnTo>
                  <a:lnTo>
                    <a:pt x="1713555" y="66377"/>
                  </a:lnTo>
                  <a:lnTo>
                    <a:pt x="1670109" y="52760"/>
                  </a:lnTo>
                  <a:lnTo>
                    <a:pt x="1626024" y="40634"/>
                  </a:lnTo>
                  <a:lnTo>
                    <a:pt x="1581330" y="30030"/>
                  </a:lnTo>
                  <a:lnTo>
                    <a:pt x="1536056" y="20977"/>
                  </a:lnTo>
                  <a:lnTo>
                    <a:pt x="1490231" y="13503"/>
                  </a:lnTo>
                  <a:lnTo>
                    <a:pt x="1443886" y="7640"/>
                  </a:lnTo>
                  <a:lnTo>
                    <a:pt x="1397048" y="3415"/>
                  </a:lnTo>
                  <a:lnTo>
                    <a:pt x="1349749" y="858"/>
                  </a:lnTo>
                  <a:lnTo>
                    <a:pt x="1302016" y="0"/>
                  </a:lnTo>
                  <a:close/>
                </a:path>
              </a:pathLst>
            </a:custGeom>
            <a:solidFill>
              <a:srgbClr val="00BEF1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9" name="object 9" descr=""/>
            <p:cNvSpPr/>
            <p:nvPr/>
          </p:nvSpPr>
          <p:spPr>
            <a:xfrm>
              <a:off x="734360" y="2650497"/>
              <a:ext cx="2604135" cy="2604135"/>
            </a:xfrm>
            <a:custGeom>
              <a:avLst/>
              <a:gdLst/>
              <a:ahLst/>
              <a:cxnLst/>
              <a:rect l="l" t="t" r="r" b="b"/>
              <a:pathLst>
                <a:path w="2604135" h="2604135">
                  <a:moveTo>
                    <a:pt x="1302016" y="0"/>
                  </a:moveTo>
                  <a:lnTo>
                    <a:pt x="1349749" y="858"/>
                  </a:lnTo>
                  <a:lnTo>
                    <a:pt x="1397048" y="3415"/>
                  </a:lnTo>
                  <a:lnTo>
                    <a:pt x="1443886" y="7640"/>
                  </a:lnTo>
                  <a:lnTo>
                    <a:pt x="1490231" y="13503"/>
                  </a:lnTo>
                  <a:lnTo>
                    <a:pt x="1536056" y="20977"/>
                  </a:lnTo>
                  <a:lnTo>
                    <a:pt x="1581330" y="30030"/>
                  </a:lnTo>
                  <a:lnTo>
                    <a:pt x="1626024" y="40634"/>
                  </a:lnTo>
                  <a:lnTo>
                    <a:pt x="1670109" y="52760"/>
                  </a:lnTo>
                  <a:lnTo>
                    <a:pt x="1713555" y="66377"/>
                  </a:lnTo>
                  <a:lnTo>
                    <a:pt x="1756333" y="81457"/>
                  </a:lnTo>
                  <a:lnTo>
                    <a:pt x="1798413" y="97969"/>
                  </a:lnTo>
                  <a:lnTo>
                    <a:pt x="1839767" y="115886"/>
                  </a:lnTo>
                  <a:lnTo>
                    <a:pt x="1880363" y="135176"/>
                  </a:lnTo>
                  <a:lnTo>
                    <a:pt x="1920174" y="155812"/>
                  </a:lnTo>
                  <a:lnTo>
                    <a:pt x="1959170" y="177762"/>
                  </a:lnTo>
                  <a:lnTo>
                    <a:pt x="1997321" y="200999"/>
                  </a:lnTo>
                  <a:lnTo>
                    <a:pt x="2034598" y="225492"/>
                  </a:lnTo>
                  <a:lnTo>
                    <a:pt x="2070972" y="251212"/>
                  </a:lnTo>
                  <a:lnTo>
                    <a:pt x="2106412" y="278130"/>
                  </a:lnTo>
                  <a:lnTo>
                    <a:pt x="2140890" y="306217"/>
                  </a:lnTo>
                  <a:lnTo>
                    <a:pt x="2174376" y="335442"/>
                  </a:lnTo>
                  <a:lnTo>
                    <a:pt x="2206842" y="365776"/>
                  </a:lnTo>
                  <a:lnTo>
                    <a:pt x="2238256" y="397191"/>
                  </a:lnTo>
                  <a:lnTo>
                    <a:pt x="2268591" y="429656"/>
                  </a:lnTo>
                  <a:lnTo>
                    <a:pt x="2297816" y="463142"/>
                  </a:lnTo>
                  <a:lnTo>
                    <a:pt x="2325902" y="497620"/>
                  </a:lnTo>
                  <a:lnTo>
                    <a:pt x="2352820" y="533061"/>
                  </a:lnTo>
                  <a:lnTo>
                    <a:pt x="2378540" y="569434"/>
                  </a:lnTo>
                  <a:lnTo>
                    <a:pt x="2403033" y="606711"/>
                  </a:lnTo>
                  <a:lnTo>
                    <a:pt x="2426270" y="644862"/>
                  </a:lnTo>
                  <a:lnTo>
                    <a:pt x="2448221" y="683858"/>
                  </a:lnTo>
                  <a:lnTo>
                    <a:pt x="2468856" y="723669"/>
                  </a:lnTo>
                  <a:lnTo>
                    <a:pt x="2488147" y="764266"/>
                  </a:lnTo>
                  <a:lnTo>
                    <a:pt x="2506063" y="805619"/>
                  </a:lnTo>
                  <a:lnTo>
                    <a:pt x="2522576" y="847699"/>
                  </a:lnTo>
                  <a:lnTo>
                    <a:pt x="2537655" y="890477"/>
                  </a:lnTo>
                  <a:lnTo>
                    <a:pt x="2551273" y="933923"/>
                  </a:lnTo>
                  <a:lnTo>
                    <a:pt x="2563398" y="978008"/>
                  </a:lnTo>
                  <a:lnTo>
                    <a:pt x="2574002" y="1022702"/>
                  </a:lnTo>
                  <a:lnTo>
                    <a:pt x="2583056" y="1067976"/>
                  </a:lnTo>
                  <a:lnTo>
                    <a:pt x="2590529" y="1113801"/>
                  </a:lnTo>
                  <a:lnTo>
                    <a:pt x="2596393" y="1160147"/>
                  </a:lnTo>
                  <a:lnTo>
                    <a:pt x="2600618" y="1206984"/>
                  </a:lnTo>
                  <a:lnTo>
                    <a:pt x="2603174" y="1254284"/>
                  </a:lnTo>
                  <a:lnTo>
                    <a:pt x="2604033" y="1302016"/>
                  </a:lnTo>
                  <a:lnTo>
                    <a:pt x="2603174" y="1349749"/>
                  </a:lnTo>
                  <a:lnTo>
                    <a:pt x="2600618" y="1397048"/>
                  </a:lnTo>
                  <a:lnTo>
                    <a:pt x="2596393" y="1443886"/>
                  </a:lnTo>
                  <a:lnTo>
                    <a:pt x="2590529" y="1490231"/>
                  </a:lnTo>
                  <a:lnTo>
                    <a:pt x="2583056" y="1536056"/>
                  </a:lnTo>
                  <a:lnTo>
                    <a:pt x="2574002" y="1581330"/>
                  </a:lnTo>
                  <a:lnTo>
                    <a:pt x="2563398" y="1626024"/>
                  </a:lnTo>
                  <a:lnTo>
                    <a:pt x="2551273" y="1670109"/>
                  </a:lnTo>
                  <a:lnTo>
                    <a:pt x="2537655" y="1713555"/>
                  </a:lnTo>
                  <a:lnTo>
                    <a:pt x="2522576" y="1756333"/>
                  </a:lnTo>
                  <a:lnTo>
                    <a:pt x="2506063" y="1798413"/>
                  </a:lnTo>
                  <a:lnTo>
                    <a:pt x="2488147" y="1839767"/>
                  </a:lnTo>
                  <a:lnTo>
                    <a:pt x="2468856" y="1880363"/>
                  </a:lnTo>
                  <a:lnTo>
                    <a:pt x="2448221" y="1920174"/>
                  </a:lnTo>
                  <a:lnTo>
                    <a:pt x="2426270" y="1959170"/>
                  </a:lnTo>
                  <a:lnTo>
                    <a:pt x="2403033" y="1997321"/>
                  </a:lnTo>
                  <a:lnTo>
                    <a:pt x="2378540" y="2034598"/>
                  </a:lnTo>
                  <a:lnTo>
                    <a:pt x="2352820" y="2070972"/>
                  </a:lnTo>
                  <a:lnTo>
                    <a:pt x="2325902" y="2106412"/>
                  </a:lnTo>
                  <a:lnTo>
                    <a:pt x="2297816" y="2140890"/>
                  </a:lnTo>
                  <a:lnTo>
                    <a:pt x="2268591" y="2174376"/>
                  </a:lnTo>
                  <a:lnTo>
                    <a:pt x="2238256" y="2206842"/>
                  </a:lnTo>
                  <a:lnTo>
                    <a:pt x="2206842" y="2238256"/>
                  </a:lnTo>
                  <a:lnTo>
                    <a:pt x="2174376" y="2268591"/>
                  </a:lnTo>
                  <a:lnTo>
                    <a:pt x="2140890" y="2297816"/>
                  </a:lnTo>
                  <a:lnTo>
                    <a:pt x="2106412" y="2325902"/>
                  </a:lnTo>
                  <a:lnTo>
                    <a:pt x="2070972" y="2352820"/>
                  </a:lnTo>
                  <a:lnTo>
                    <a:pt x="2034598" y="2378540"/>
                  </a:lnTo>
                  <a:lnTo>
                    <a:pt x="1997321" y="2403033"/>
                  </a:lnTo>
                  <a:lnTo>
                    <a:pt x="1959170" y="2426270"/>
                  </a:lnTo>
                  <a:lnTo>
                    <a:pt x="1920174" y="2448221"/>
                  </a:lnTo>
                  <a:lnTo>
                    <a:pt x="1880363" y="2468856"/>
                  </a:lnTo>
                  <a:lnTo>
                    <a:pt x="1839767" y="2488147"/>
                  </a:lnTo>
                  <a:lnTo>
                    <a:pt x="1798413" y="2506063"/>
                  </a:lnTo>
                  <a:lnTo>
                    <a:pt x="1756333" y="2522576"/>
                  </a:lnTo>
                  <a:lnTo>
                    <a:pt x="1713555" y="2537655"/>
                  </a:lnTo>
                  <a:lnTo>
                    <a:pt x="1670109" y="2551273"/>
                  </a:lnTo>
                  <a:lnTo>
                    <a:pt x="1626024" y="2563398"/>
                  </a:lnTo>
                  <a:lnTo>
                    <a:pt x="1581330" y="2574002"/>
                  </a:lnTo>
                  <a:lnTo>
                    <a:pt x="1536056" y="2583056"/>
                  </a:lnTo>
                  <a:lnTo>
                    <a:pt x="1490231" y="2590529"/>
                  </a:lnTo>
                  <a:lnTo>
                    <a:pt x="1443886" y="2596393"/>
                  </a:lnTo>
                  <a:lnTo>
                    <a:pt x="1397048" y="2600618"/>
                  </a:lnTo>
                  <a:lnTo>
                    <a:pt x="1349749" y="2603174"/>
                  </a:lnTo>
                  <a:lnTo>
                    <a:pt x="1302016" y="2604033"/>
                  </a:lnTo>
                  <a:lnTo>
                    <a:pt x="1254284" y="2603174"/>
                  </a:lnTo>
                  <a:lnTo>
                    <a:pt x="1206984" y="2600618"/>
                  </a:lnTo>
                  <a:lnTo>
                    <a:pt x="1160147" y="2596393"/>
                  </a:lnTo>
                  <a:lnTo>
                    <a:pt x="1113801" y="2590529"/>
                  </a:lnTo>
                  <a:lnTo>
                    <a:pt x="1067976" y="2583056"/>
                  </a:lnTo>
                  <a:lnTo>
                    <a:pt x="1022702" y="2574002"/>
                  </a:lnTo>
                  <a:lnTo>
                    <a:pt x="978008" y="2563398"/>
                  </a:lnTo>
                  <a:lnTo>
                    <a:pt x="933923" y="2551273"/>
                  </a:lnTo>
                  <a:lnTo>
                    <a:pt x="890477" y="2537655"/>
                  </a:lnTo>
                  <a:lnTo>
                    <a:pt x="847699" y="2522576"/>
                  </a:lnTo>
                  <a:lnTo>
                    <a:pt x="805619" y="2506063"/>
                  </a:lnTo>
                  <a:lnTo>
                    <a:pt x="764266" y="2488147"/>
                  </a:lnTo>
                  <a:lnTo>
                    <a:pt x="723669" y="2468856"/>
                  </a:lnTo>
                  <a:lnTo>
                    <a:pt x="683858" y="2448221"/>
                  </a:lnTo>
                  <a:lnTo>
                    <a:pt x="644862" y="2426270"/>
                  </a:lnTo>
                  <a:lnTo>
                    <a:pt x="606711" y="2403033"/>
                  </a:lnTo>
                  <a:lnTo>
                    <a:pt x="569434" y="2378540"/>
                  </a:lnTo>
                  <a:lnTo>
                    <a:pt x="533061" y="2352820"/>
                  </a:lnTo>
                  <a:lnTo>
                    <a:pt x="497620" y="2325902"/>
                  </a:lnTo>
                  <a:lnTo>
                    <a:pt x="463142" y="2297816"/>
                  </a:lnTo>
                  <a:lnTo>
                    <a:pt x="429656" y="2268591"/>
                  </a:lnTo>
                  <a:lnTo>
                    <a:pt x="397191" y="2238256"/>
                  </a:lnTo>
                  <a:lnTo>
                    <a:pt x="365776" y="2206842"/>
                  </a:lnTo>
                  <a:lnTo>
                    <a:pt x="335442" y="2174376"/>
                  </a:lnTo>
                  <a:lnTo>
                    <a:pt x="306217" y="2140890"/>
                  </a:lnTo>
                  <a:lnTo>
                    <a:pt x="278130" y="2106412"/>
                  </a:lnTo>
                  <a:lnTo>
                    <a:pt x="251212" y="2070972"/>
                  </a:lnTo>
                  <a:lnTo>
                    <a:pt x="225492" y="2034598"/>
                  </a:lnTo>
                  <a:lnTo>
                    <a:pt x="200999" y="1997321"/>
                  </a:lnTo>
                  <a:lnTo>
                    <a:pt x="177762" y="1959170"/>
                  </a:lnTo>
                  <a:lnTo>
                    <a:pt x="155812" y="1920174"/>
                  </a:lnTo>
                  <a:lnTo>
                    <a:pt x="135176" y="1880363"/>
                  </a:lnTo>
                  <a:lnTo>
                    <a:pt x="115886" y="1839767"/>
                  </a:lnTo>
                  <a:lnTo>
                    <a:pt x="97969" y="1798413"/>
                  </a:lnTo>
                  <a:lnTo>
                    <a:pt x="81457" y="1756333"/>
                  </a:lnTo>
                  <a:lnTo>
                    <a:pt x="66377" y="1713555"/>
                  </a:lnTo>
                  <a:lnTo>
                    <a:pt x="52760" y="1670109"/>
                  </a:lnTo>
                  <a:lnTo>
                    <a:pt x="40634" y="1626024"/>
                  </a:lnTo>
                  <a:lnTo>
                    <a:pt x="30030" y="1581330"/>
                  </a:lnTo>
                  <a:lnTo>
                    <a:pt x="20977" y="1536056"/>
                  </a:lnTo>
                  <a:lnTo>
                    <a:pt x="13503" y="1490231"/>
                  </a:lnTo>
                  <a:lnTo>
                    <a:pt x="7640" y="1443886"/>
                  </a:lnTo>
                  <a:lnTo>
                    <a:pt x="3415" y="1397048"/>
                  </a:lnTo>
                  <a:lnTo>
                    <a:pt x="858" y="1349749"/>
                  </a:lnTo>
                  <a:lnTo>
                    <a:pt x="0" y="1302016"/>
                  </a:lnTo>
                  <a:lnTo>
                    <a:pt x="975" y="1251615"/>
                  </a:lnTo>
                  <a:lnTo>
                    <a:pt x="3888" y="1201442"/>
                  </a:lnTo>
                  <a:lnTo>
                    <a:pt x="8721" y="1151549"/>
                  </a:lnTo>
                  <a:lnTo>
                    <a:pt x="15454" y="1101987"/>
                  </a:lnTo>
                  <a:lnTo>
                    <a:pt x="24069" y="1052809"/>
                  </a:lnTo>
                  <a:lnTo>
                    <a:pt x="34547" y="1004067"/>
                  </a:lnTo>
                  <a:lnTo>
                    <a:pt x="46869" y="955813"/>
                  </a:lnTo>
                  <a:lnTo>
                    <a:pt x="61017" y="908098"/>
                  </a:lnTo>
                  <a:lnTo>
                    <a:pt x="76973" y="860975"/>
                  </a:lnTo>
                  <a:lnTo>
                    <a:pt x="94716" y="814496"/>
                  </a:lnTo>
                  <a:lnTo>
                    <a:pt x="114229" y="768713"/>
                  </a:lnTo>
                  <a:lnTo>
                    <a:pt x="135493" y="723678"/>
                  </a:lnTo>
                  <a:lnTo>
                    <a:pt x="158488" y="679443"/>
                  </a:lnTo>
                  <a:lnTo>
                    <a:pt x="183197" y="636059"/>
                  </a:lnTo>
                  <a:lnTo>
                    <a:pt x="209601" y="593579"/>
                  </a:lnTo>
                  <a:lnTo>
                    <a:pt x="237681" y="552056"/>
                  </a:lnTo>
                  <a:lnTo>
                    <a:pt x="267417" y="511540"/>
                  </a:lnTo>
                  <a:lnTo>
                    <a:pt x="298792" y="472084"/>
                  </a:lnTo>
                  <a:lnTo>
                    <a:pt x="549605" y="679564"/>
                  </a:lnTo>
                  <a:lnTo>
                    <a:pt x="519458" y="717878"/>
                  </a:lnTo>
                  <a:lnTo>
                    <a:pt x="491519" y="757216"/>
                  </a:lnTo>
                  <a:lnTo>
                    <a:pt x="465780" y="797498"/>
                  </a:lnTo>
                  <a:lnTo>
                    <a:pt x="442233" y="838646"/>
                  </a:lnTo>
                  <a:lnTo>
                    <a:pt x="420871" y="880581"/>
                  </a:lnTo>
                  <a:lnTo>
                    <a:pt x="401687" y="923224"/>
                  </a:lnTo>
                  <a:lnTo>
                    <a:pt x="384672" y="966497"/>
                  </a:lnTo>
                  <a:lnTo>
                    <a:pt x="369820" y="1010320"/>
                  </a:lnTo>
                  <a:lnTo>
                    <a:pt x="357123" y="1054615"/>
                  </a:lnTo>
                  <a:lnTo>
                    <a:pt x="346574" y="1099303"/>
                  </a:lnTo>
                  <a:lnTo>
                    <a:pt x="338165" y="1144305"/>
                  </a:lnTo>
                  <a:lnTo>
                    <a:pt x="331889" y="1189543"/>
                  </a:lnTo>
                  <a:lnTo>
                    <a:pt x="327738" y="1234937"/>
                  </a:lnTo>
                  <a:lnTo>
                    <a:pt x="325705" y="1280410"/>
                  </a:lnTo>
                  <a:lnTo>
                    <a:pt x="325782" y="1325881"/>
                  </a:lnTo>
                  <a:lnTo>
                    <a:pt x="327963" y="1371273"/>
                  </a:lnTo>
                  <a:lnTo>
                    <a:pt x="332239" y="1416507"/>
                  </a:lnTo>
                  <a:lnTo>
                    <a:pt x="338602" y="1461504"/>
                  </a:lnTo>
                  <a:lnTo>
                    <a:pt x="347047" y="1506185"/>
                  </a:lnTo>
                  <a:lnTo>
                    <a:pt x="357565" y="1550471"/>
                  </a:lnTo>
                  <a:lnTo>
                    <a:pt x="370148" y="1594284"/>
                  </a:lnTo>
                  <a:lnTo>
                    <a:pt x="384790" y="1637545"/>
                  </a:lnTo>
                  <a:lnTo>
                    <a:pt x="401482" y="1680174"/>
                  </a:lnTo>
                  <a:lnTo>
                    <a:pt x="420218" y="1722094"/>
                  </a:lnTo>
                  <a:lnTo>
                    <a:pt x="440990" y="1763226"/>
                  </a:lnTo>
                  <a:lnTo>
                    <a:pt x="463790" y="1803490"/>
                  </a:lnTo>
                  <a:lnTo>
                    <a:pt x="488612" y="1842808"/>
                  </a:lnTo>
                  <a:lnTo>
                    <a:pt x="515446" y="1881102"/>
                  </a:lnTo>
                  <a:lnTo>
                    <a:pt x="544287" y="1918292"/>
                  </a:lnTo>
                  <a:lnTo>
                    <a:pt x="575127" y="1954299"/>
                  </a:lnTo>
                  <a:lnTo>
                    <a:pt x="607958" y="1989046"/>
                  </a:lnTo>
                  <a:lnTo>
                    <a:pt x="642773" y="2022452"/>
                  </a:lnTo>
                  <a:lnTo>
                    <a:pt x="679564" y="2054440"/>
                  </a:lnTo>
                  <a:lnTo>
                    <a:pt x="717878" y="2084586"/>
                  </a:lnTo>
                  <a:lnTo>
                    <a:pt x="757216" y="2112524"/>
                  </a:lnTo>
                  <a:lnTo>
                    <a:pt x="797498" y="2138262"/>
                  </a:lnTo>
                  <a:lnTo>
                    <a:pt x="838646" y="2161808"/>
                  </a:lnTo>
                  <a:lnTo>
                    <a:pt x="880581" y="2183170"/>
                  </a:lnTo>
                  <a:lnTo>
                    <a:pt x="923224" y="2202354"/>
                  </a:lnTo>
                  <a:lnTo>
                    <a:pt x="966497" y="2219368"/>
                  </a:lnTo>
                  <a:lnTo>
                    <a:pt x="1010320" y="2234219"/>
                  </a:lnTo>
                  <a:lnTo>
                    <a:pt x="1054614" y="2246916"/>
                  </a:lnTo>
                  <a:lnTo>
                    <a:pt x="1099302" y="2257465"/>
                  </a:lnTo>
                  <a:lnTo>
                    <a:pt x="1144304" y="2265874"/>
                  </a:lnTo>
                  <a:lnTo>
                    <a:pt x="1189542" y="2272150"/>
                  </a:lnTo>
                  <a:lnTo>
                    <a:pt x="1234936" y="2276301"/>
                  </a:lnTo>
                  <a:lnTo>
                    <a:pt x="1280409" y="2278334"/>
                  </a:lnTo>
                  <a:lnTo>
                    <a:pt x="1325880" y="2278256"/>
                  </a:lnTo>
                  <a:lnTo>
                    <a:pt x="1371272" y="2276076"/>
                  </a:lnTo>
                  <a:lnTo>
                    <a:pt x="1416505" y="2271800"/>
                  </a:lnTo>
                  <a:lnTo>
                    <a:pt x="1461502" y="2265436"/>
                  </a:lnTo>
                  <a:lnTo>
                    <a:pt x="1506182" y="2256992"/>
                  </a:lnTo>
                  <a:lnTo>
                    <a:pt x="1550468" y="2246474"/>
                  </a:lnTo>
                  <a:lnTo>
                    <a:pt x="1594281" y="2233891"/>
                  </a:lnTo>
                  <a:lnTo>
                    <a:pt x="1637541" y="2219249"/>
                  </a:lnTo>
                  <a:lnTo>
                    <a:pt x="1680170" y="2202556"/>
                  </a:lnTo>
                  <a:lnTo>
                    <a:pt x="1722089" y="2183820"/>
                  </a:lnTo>
                  <a:lnTo>
                    <a:pt x="1763220" y="2163048"/>
                  </a:lnTo>
                  <a:lnTo>
                    <a:pt x="1803484" y="2140247"/>
                  </a:lnTo>
                  <a:lnTo>
                    <a:pt x="1842801" y="2115426"/>
                  </a:lnTo>
                  <a:lnTo>
                    <a:pt x="1881094" y="2088590"/>
                  </a:lnTo>
                  <a:lnTo>
                    <a:pt x="1918283" y="2059749"/>
                  </a:lnTo>
                  <a:lnTo>
                    <a:pt x="1954290" y="2028908"/>
                  </a:lnTo>
                  <a:lnTo>
                    <a:pt x="1989035" y="1996076"/>
                  </a:lnTo>
                  <a:lnTo>
                    <a:pt x="2022441" y="1961261"/>
                  </a:lnTo>
                  <a:lnTo>
                    <a:pt x="2054428" y="1924469"/>
                  </a:lnTo>
                  <a:lnTo>
                    <a:pt x="2084574" y="1886154"/>
                  </a:lnTo>
                  <a:lnTo>
                    <a:pt x="2112513" y="1846816"/>
                  </a:lnTo>
                  <a:lnTo>
                    <a:pt x="2138252" y="1806534"/>
                  </a:lnTo>
                  <a:lnTo>
                    <a:pt x="2161799" y="1765386"/>
                  </a:lnTo>
                  <a:lnTo>
                    <a:pt x="2183161" y="1723451"/>
                  </a:lnTo>
                  <a:lnTo>
                    <a:pt x="2202346" y="1680808"/>
                  </a:lnTo>
                  <a:lnTo>
                    <a:pt x="2219360" y="1637536"/>
                  </a:lnTo>
                  <a:lnTo>
                    <a:pt x="2234212" y="1593713"/>
                  </a:lnTo>
                  <a:lnTo>
                    <a:pt x="2246909" y="1549418"/>
                  </a:lnTo>
                  <a:lnTo>
                    <a:pt x="2257458" y="1504730"/>
                  </a:lnTo>
                  <a:lnTo>
                    <a:pt x="2265867" y="1459728"/>
                  </a:lnTo>
                  <a:lnTo>
                    <a:pt x="2272143" y="1414490"/>
                  </a:lnTo>
                  <a:lnTo>
                    <a:pt x="2276294" y="1369096"/>
                  </a:lnTo>
                  <a:lnTo>
                    <a:pt x="2278327" y="1323624"/>
                  </a:lnTo>
                  <a:lnTo>
                    <a:pt x="2278250" y="1278152"/>
                  </a:lnTo>
                  <a:lnTo>
                    <a:pt x="2276070" y="1232760"/>
                  </a:lnTo>
                  <a:lnTo>
                    <a:pt x="2271794" y="1187527"/>
                  </a:lnTo>
                  <a:lnTo>
                    <a:pt x="2265430" y="1142531"/>
                  </a:lnTo>
                  <a:lnTo>
                    <a:pt x="2256985" y="1097850"/>
                  </a:lnTo>
                  <a:lnTo>
                    <a:pt x="2246468" y="1053564"/>
                  </a:lnTo>
                  <a:lnTo>
                    <a:pt x="2233884" y="1009752"/>
                  </a:lnTo>
                  <a:lnTo>
                    <a:pt x="2219243" y="966492"/>
                  </a:lnTo>
                  <a:lnTo>
                    <a:pt x="2202550" y="923862"/>
                  </a:lnTo>
                  <a:lnTo>
                    <a:pt x="2183814" y="881943"/>
                  </a:lnTo>
                  <a:lnTo>
                    <a:pt x="2163042" y="840812"/>
                  </a:lnTo>
                  <a:lnTo>
                    <a:pt x="2140242" y="800548"/>
                  </a:lnTo>
                  <a:lnTo>
                    <a:pt x="2115421" y="761231"/>
                  </a:lnTo>
                  <a:lnTo>
                    <a:pt x="2088586" y="722938"/>
                  </a:lnTo>
                  <a:lnTo>
                    <a:pt x="2059745" y="685749"/>
                  </a:lnTo>
                  <a:lnTo>
                    <a:pt x="2028905" y="649743"/>
                  </a:lnTo>
                  <a:lnTo>
                    <a:pt x="1996074" y="614997"/>
                  </a:lnTo>
                  <a:lnTo>
                    <a:pt x="1961260" y="581592"/>
                  </a:lnTo>
                  <a:lnTo>
                    <a:pt x="1924469" y="549605"/>
                  </a:lnTo>
                  <a:lnTo>
                    <a:pt x="1886273" y="519573"/>
                  </a:lnTo>
                  <a:lnTo>
                    <a:pt x="1846782" y="491580"/>
                  </a:lnTo>
                  <a:lnTo>
                    <a:pt x="1806079" y="465655"/>
                  </a:lnTo>
                  <a:lnTo>
                    <a:pt x="1764245" y="441828"/>
                  </a:lnTo>
                  <a:lnTo>
                    <a:pt x="1721366" y="420128"/>
                  </a:lnTo>
                  <a:lnTo>
                    <a:pt x="1677522" y="400586"/>
                  </a:lnTo>
                  <a:lnTo>
                    <a:pt x="1632797" y="383232"/>
                  </a:lnTo>
                  <a:lnTo>
                    <a:pt x="1587274" y="368094"/>
                  </a:lnTo>
                  <a:lnTo>
                    <a:pt x="1541036" y="355204"/>
                  </a:lnTo>
                  <a:lnTo>
                    <a:pt x="1494166" y="344590"/>
                  </a:lnTo>
                  <a:lnTo>
                    <a:pt x="1446745" y="336283"/>
                  </a:lnTo>
                  <a:lnTo>
                    <a:pt x="1398859" y="330313"/>
                  </a:lnTo>
                  <a:lnTo>
                    <a:pt x="1350588" y="326709"/>
                  </a:lnTo>
                  <a:lnTo>
                    <a:pt x="1302016" y="325501"/>
                  </a:lnTo>
                  <a:lnTo>
                    <a:pt x="1302016" y="0"/>
                  </a:lnTo>
                  <a:close/>
                </a:path>
              </a:pathLst>
            </a:custGeom>
            <a:ln w="19050">
              <a:solidFill>
                <a:srgbClr val="00BEF1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0" name="object 10" descr=""/>
            <p:cNvSpPr/>
            <p:nvPr/>
          </p:nvSpPr>
          <p:spPr>
            <a:xfrm>
              <a:off x="1033153" y="2650493"/>
              <a:ext cx="1003300" cy="680085"/>
            </a:xfrm>
            <a:custGeom>
              <a:avLst/>
              <a:gdLst/>
              <a:ahLst/>
              <a:cxnLst/>
              <a:rect l="l" t="t" r="r" b="b"/>
              <a:pathLst>
                <a:path w="1003300" h="680085">
                  <a:moveTo>
                    <a:pt x="1003223" y="0"/>
                  </a:moveTo>
                  <a:lnTo>
                    <a:pt x="952731" y="977"/>
                  </a:lnTo>
                  <a:lnTo>
                    <a:pt x="902518" y="3895"/>
                  </a:lnTo>
                  <a:lnTo>
                    <a:pt x="852633" y="8729"/>
                  </a:lnTo>
                  <a:lnTo>
                    <a:pt x="803125" y="15457"/>
                  </a:lnTo>
                  <a:lnTo>
                    <a:pt x="754045" y="24055"/>
                  </a:lnTo>
                  <a:lnTo>
                    <a:pt x="705441" y="34499"/>
                  </a:lnTo>
                  <a:lnTo>
                    <a:pt x="657363" y="46768"/>
                  </a:lnTo>
                  <a:lnTo>
                    <a:pt x="609861" y="60836"/>
                  </a:lnTo>
                  <a:lnTo>
                    <a:pt x="562983" y="76682"/>
                  </a:lnTo>
                  <a:lnTo>
                    <a:pt x="516780" y="94281"/>
                  </a:lnTo>
                  <a:lnTo>
                    <a:pt x="471301" y="113611"/>
                  </a:lnTo>
                  <a:lnTo>
                    <a:pt x="426594" y="134649"/>
                  </a:lnTo>
                  <a:lnTo>
                    <a:pt x="382711" y="157370"/>
                  </a:lnTo>
                  <a:lnTo>
                    <a:pt x="339699" y="181752"/>
                  </a:lnTo>
                  <a:lnTo>
                    <a:pt x="297609" y="207771"/>
                  </a:lnTo>
                  <a:lnTo>
                    <a:pt x="256490" y="235405"/>
                  </a:lnTo>
                  <a:lnTo>
                    <a:pt x="216392" y="264630"/>
                  </a:lnTo>
                  <a:lnTo>
                    <a:pt x="177363" y="295422"/>
                  </a:lnTo>
                  <a:lnTo>
                    <a:pt x="139454" y="327759"/>
                  </a:lnTo>
                  <a:lnTo>
                    <a:pt x="102714" y="361616"/>
                  </a:lnTo>
                  <a:lnTo>
                    <a:pt x="67192" y="396972"/>
                  </a:lnTo>
                  <a:lnTo>
                    <a:pt x="32937" y="433802"/>
                  </a:lnTo>
                  <a:lnTo>
                    <a:pt x="0" y="472084"/>
                  </a:lnTo>
                  <a:lnTo>
                    <a:pt x="250812" y="679564"/>
                  </a:lnTo>
                  <a:lnTo>
                    <a:pt x="284471" y="640979"/>
                  </a:lnTo>
                  <a:lnTo>
                    <a:pt x="319915" y="604398"/>
                  </a:lnTo>
                  <a:lnTo>
                    <a:pt x="357051" y="569864"/>
                  </a:lnTo>
                  <a:lnTo>
                    <a:pt x="395788" y="537420"/>
                  </a:lnTo>
                  <a:lnTo>
                    <a:pt x="436033" y="507109"/>
                  </a:lnTo>
                  <a:lnTo>
                    <a:pt x="477695" y="478976"/>
                  </a:lnTo>
                  <a:lnTo>
                    <a:pt x="520682" y="453061"/>
                  </a:lnTo>
                  <a:lnTo>
                    <a:pt x="564902" y="429410"/>
                  </a:lnTo>
                  <a:lnTo>
                    <a:pt x="610264" y="408066"/>
                  </a:lnTo>
                  <a:lnTo>
                    <a:pt x="656675" y="389070"/>
                  </a:lnTo>
                  <a:lnTo>
                    <a:pt x="704043" y="372467"/>
                  </a:lnTo>
                  <a:lnTo>
                    <a:pt x="752278" y="358300"/>
                  </a:lnTo>
                  <a:lnTo>
                    <a:pt x="801286" y="346612"/>
                  </a:lnTo>
                  <a:lnTo>
                    <a:pt x="850977" y="337446"/>
                  </a:lnTo>
                  <a:lnTo>
                    <a:pt x="901258" y="330846"/>
                  </a:lnTo>
                  <a:lnTo>
                    <a:pt x="952037" y="326853"/>
                  </a:lnTo>
                  <a:lnTo>
                    <a:pt x="1003223" y="325513"/>
                  </a:lnTo>
                  <a:lnTo>
                    <a:pt x="1003223" y="0"/>
                  </a:lnTo>
                  <a:close/>
                </a:path>
              </a:pathLst>
            </a:custGeom>
            <a:solidFill>
              <a:srgbClr val="EC3B8D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1" name="object 11" descr=""/>
            <p:cNvSpPr/>
            <p:nvPr/>
          </p:nvSpPr>
          <p:spPr>
            <a:xfrm>
              <a:off x="1033153" y="2650493"/>
              <a:ext cx="1003300" cy="680085"/>
            </a:xfrm>
            <a:custGeom>
              <a:avLst/>
              <a:gdLst/>
              <a:ahLst/>
              <a:cxnLst/>
              <a:rect l="l" t="t" r="r" b="b"/>
              <a:pathLst>
                <a:path w="1003300" h="680085">
                  <a:moveTo>
                    <a:pt x="0" y="472084"/>
                  </a:moveTo>
                  <a:lnTo>
                    <a:pt x="32937" y="433802"/>
                  </a:lnTo>
                  <a:lnTo>
                    <a:pt x="67192" y="396972"/>
                  </a:lnTo>
                  <a:lnTo>
                    <a:pt x="102714" y="361616"/>
                  </a:lnTo>
                  <a:lnTo>
                    <a:pt x="139454" y="327759"/>
                  </a:lnTo>
                  <a:lnTo>
                    <a:pt x="177363" y="295422"/>
                  </a:lnTo>
                  <a:lnTo>
                    <a:pt x="216392" y="264630"/>
                  </a:lnTo>
                  <a:lnTo>
                    <a:pt x="256490" y="235405"/>
                  </a:lnTo>
                  <a:lnTo>
                    <a:pt x="297609" y="207771"/>
                  </a:lnTo>
                  <a:lnTo>
                    <a:pt x="339699" y="181752"/>
                  </a:lnTo>
                  <a:lnTo>
                    <a:pt x="382711" y="157370"/>
                  </a:lnTo>
                  <a:lnTo>
                    <a:pt x="426594" y="134649"/>
                  </a:lnTo>
                  <a:lnTo>
                    <a:pt x="471301" y="113611"/>
                  </a:lnTo>
                  <a:lnTo>
                    <a:pt x="516780" y="94281"/>
                  </a:lnTo>
                  <a:lnTo>
                    <a:pt x="562983" y="76682"/>
                  </a:lnTo>
                  <a:lnTo>
                    <a:pt x="609861" y="60836"/>
                  </a:lnTo>
                  <a:lnTo>
                    <a:pt x="657363" y="46768"/>
                  </a:lnTo>
                  <a:lnTo>
                    <a:pt x="705441" y="34499"/>
                  </a:lnTo>
                  <a:lnTo>
                    <a:pt x="754045" y="24055"/>
                  </a:lnTo>
                  <a:lnTo>
                    <a:pt x="803125" y="15457"/>
                  </a:lnTo>
                  <a:lnTo>
                    <a:pt x="852633" y="8729"/>
                  </a:lnTo>
                  <a:lnTo>
                    <a:pt x="902518" y="3895"/>
                  </a:lnTo>
                  <a:lnTo>
                    <a:pt x="952731" y="977"/>
                  </a:lnTo>
                  <a:lnTo>
                    <a:pt x="1003223" y="0"/>
                  </a:lnTo>
                  <a:lnTo>
                    <a:pt x="1003223" y="325513"/>
                  </a:lnTo>
                  <a:lnTo>
                    <a:pt x="952037" y="326853"/>
                  </a:lnTo>
                  <a:lnTo>
                    <a:pt x="901258" y="330846"/>
                  </a:lnTo>
                  <a:lnTo>
                    <a:pt x="850977" y="337446"/>
                  </a:lnTo>
                  <a:lnTo>
                    <a:pt x="801286" y="346612"/>
                  </a:lnTo>
                  <a:lnTo>
                    <a:pt x="752278" y="358300"/>
                  </a:lnTo>
                  <a:lnTo>
                    <a:pt x="704043" y="372467"/>
                  </a:lnTo>
                  <a:lnTo>
                    <a:pt x="656675" y="389070"/>
                  </a:lnTo>
                  <a:lnTo>
                    <a:pt x="610264" y="408066"/>
                  </a:lnTo>
                  <a:lnTo>
                    <a:pt x="564902" y="429410"/>
                  </a:lnTo>
                  <a:lnTo>
                    <a:pt x="520682" y="453061"/>
                  </a:lnTo>
                  <a:lnTo>
                    <a:pt x="477695" y="478976"/>
                  </a:lnTo>
                  <a:lnTo>
                    <a:pt x="436033" y="507109"/>
                  </a:lnTo>
                  <a:lnTo>
                    <a:pt x="395788" y="537420"/>
                  </a:lnTo>
                  <a:lnTo>
                    <a:pt x="357051" y="569864"/>
                  </a:lnTo>
                  <a:lnTo>
                    <a:pt x="319915" y="604398"/>
                  </a:lnTo>
                  <a:lnTo>
                    <a:pt x="284471" y="640979"/>
                  </a:lnTo>
                  <a:lnTo>
                    <a:pt x="250812" y="679564"/>
                  </a:lnTo>
                  <a:lnTo>
                    <a:pt x="0" y="472084"/>
                  </a:lnTo>
                  <a:close/>
                </a:path>
              </a:pathLst>
            </a:custGeom>
            <a:ln w="19050">
              <a:solidFill>
                <a:srgbClr val="EC3B8D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2" name="object 12" descr=""/>
          <p:cNvSpPr/>
          <p:nvPr/>
        </p:nvSpPr>
        <p:spPr>
          <a:xfrm>
            <a:off x="4040885" y="2414777"/>
            <a:ext cx="0" cy="3041015"/>
          </a:xfrm>
          <a:custGeom>
            <a:avLst/>
            <a:gdLst/>
            <a:ahLst/>
            <a:cxnLst/>
            <a:rect l="l" t="t" r="r" b="b"/>
            <a:pathLst>
              <a:path w="0" h="3041015">
                <a:moveTo>
                  <a:pt x="0" y="0"/>
                </a:moveTo>
                <a:lnTo>
                  <a:pt x="0" y="3040481"/>
                </a:lnTo>
              </a:path>
            </a:pathLst>
          </a:custGeom>
          <a:ln w="19050">
            <a:solidFill>
              <a:srgbClr val="1B1363"/>
            </a:solidFill>
            <a:prstDash val="lgDash"/>
          </a:ln>
        </p:spPr>
        <p:txBody>
          <a:bodyPr wrap="square" lIns="0" tIns="0" rIns="0" bIns="0" rtlCol="0"/>
          <a:lstStyle/>
          <a:p/>
        </p:txBody>
      </p:sp>
      <p:sp>
        <p:nvSpPr>
          <p:cNvPr id="13" name="object 13" descr=""/>
          <p:cNvSpPr/>
          <p:nvPr/>
        </p:nvSpPr>
        <p:spPr>
          <a:xfrm>
            <a:off x="8146542" y="2414777"/>
            <a:ext cx="0" cy="3041015"/>
          </a:xfrm>
          <a:custGeom>
            <a:avLst/>
            <a:gdLst/>
            <a:ahLst/>
            <a:cxnLst/>
            <a:rect l="l" t="t" r="r" b="b"/>
            <a:pathLst>
              <a:path w="0" h="3041015">
                <a:moveTo>
                  <a:pt x="0" y="0"/>
                </a:moveTo>
                <a:lnTo>
                  <a:pt x="0" y="3040481"/>
                </a:lnTo>
              </a:path>
            </a:pathLst>
          </a:custGeom>
          <a:ln w="19050">
            <a:solidFill>
              <a:srgbClr val="1B1363"/>
            </a:solidFill>
            <a:prstDash val="lgDash"/>
          </a:ln>
        </p:spPr>
        <p:txBody>
          <a:bodyPr wrap="square" lIns="0" tIns="0" rIns="0" bIns="0" rtlCol="0"/>
          <a:lstStyle/>
          <a:p/>
        </p:txBody>
      </p:sp>
      <p:sp>
        <p:nvSpPr>
          <p:cNvPr id="14" name="object 14" descr=""/>
          <p:cNvSpPr txBox="1"/>
          <p:nvPr/>
        </p:nvSpPr>
        <p:spPr>
          <a:xfrm>
            <a:off x="1274618" y="3437460"/>
            <a:ext cx="1517650" cy="100520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352425">
              <a:lnSpc>
                <a:spcPct val="100000"/>
              </a:lnSpc>
              <a:spcBef>
                <a:spcPts val="105"/>
              </a:spcBef>
            </a:pPr>
            <a:r>
              <a:rPr dirty="0" sz="3200" spc="-25" b="1">
                <a:solidFill>
                  <a:srgbClr val="1B1363"/>
                </a:solidFill>
                <a:latin typeface="Arial"/>
                <a:cs typeface="Arial"/>
              </a:rPr>
              <a:t>86%</a:t>
            </a:r>
            <a:endParaRPr sz="3200">
              <a:latin typeface="Arial"/>
              <a:cs typeface="Arial"/>
            </a:endParaRPr>
          </a:p>
          <a:p>
            <a:pPr marL="12700" marR="5080" indent="333375">
              <a:lnSpc>
                <a:spcPct val="100699"/>
              </a:lnSpc>
            </a:pPr>
            <a:r>
              <a:rPr dirty="0" sz="1600">
                <a:solidFill>
                  <a:srgbClr val="1B1363"/>
                </a:solidFill>
                <a:latin typeface="Arial"/>
                <a:cs typeface="Arial"/>
              </a:rPr>
              <a:t>Use</a:t>
            </a:r>
            <a:r>
              <a:rPr dirty="0" sz="1600" spc="-5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1600">
                <a:solidFill>
                  <a:srgbClr val="1B1363"/>
                </a:solidFill>
                <a:latin typeface="Arial"/>
                <a:cs typeface="Arial"/>
              </a:rPr>
              <a:t>a </a:t>
            </a:r>
            <a:r>
              <a:rPr dirty="0" sz="1600" spc="-25">
                <a:solidFill>
                  <a:srgbClr val="1B1363"/>
                </a:solidFill>
                <a:latin typeface="Arial"/>
                <a:cs typeface="Arial"/>
              </a:rPr>
              <a:t>TV </a:t>
            </a:r>
            <a:r>
              <a:rPr dirty="0" sz="1600">
                <a:solidFill>
                  <a:srgbClr val="1B1363"/>
                </a:solidFill>
                <a:latin typeface="Arial"/>
                <a:cs typeface="Arial"/>
              </a:rPr>
              <a:t>(for</a:t>
            </a:r>
            <a:r>
              <a:rPr dirty="0" sz="1600" spc="-5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1600">
                <a:solidFill>
                  <a:srgbClr val="1B1363"/>
                </a:solidFill>
                <a:latin typeface="Arial"/>
                <a:cs typeface="Arial"/>
              </a:rPr>
              <a:t>any</a:t>
            </a:r>
            <a:r>
              <a:rPr dirty="0" sz="1600" spc="-25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1600" spc="-10">
                <a:solidFill>
                  <a:srgbClr val="1B1363"/>
                </a:solidFill>
                <a:latin typeface="Arial"/>
                <a:cs typeface="Arial"/>
              </a:rPr>
              <a:t>content)</a:t>
            </a:r>
            <a:endParaRPr sz="1600">
              <a:latin typeface="Arial"/>
              <a:cs typeface="Arial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3788806" y="1758542"/>
            <a:ext cx="4623435" cy="26924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u="dashLong" sz="1600" b="1">
                <a:solidFill>
                  <a:srgbClr val="1B1363"/>
                </a:solidFill>
                <a:uFill>
                  <a:solidFill>
                    <a:srgbClr val="1B1363"/>
                  </a:solidFill>
                </a:uFill>
                <a:latin typeface="Arial"/>
                <a:cs typeface="Arial"/>
              </a:rPr>
              <a:t>Weekly</a:t>
            </a:r>
            <a:r>
              <a:rPr dirty="0" u="dashLong" sz="1600" spc="-80" b="1">
                <a:solidFill>
                  <a:srgbClr val="1B1363"/>
                </a:solidFill>
                <a:uFill>
                  <a:solidFill>
                    <a:srgbClr val="1B1363"/>
                  </a:solidFill>
                </a:uFill>
                <a:latin typeface="Arial"/>
                <a:cs typeface="Arial"/>
              </a:rPr>
              <a:t> </a:t>
            </a:r>
            <a:r>
              <a:rPr dirty="0" u="dashLong" sz="1600" b="1">
                <a:solidFill>
                  <a:srgbClr val="1B1363"/>
                </a:solidFill>
                <a:uFill>
                  <a:solidFill>
                    <a:srgbClr val="1B1363"/>
                  </a:solidFill>
                </a:uFill>
                <a:latin typeface="Arial"/>
                <a:cs typeface="Arial"/>
              </a:rPr>
              <a:t>Media</a:t>
            </a:r>
            <a:r>
              <a:rPr dirty="0" u="dashLong" sz="1600" spc="-105" b="1">
                <a:solidFill>
                  <a:srgbClr val="1B1363"/>
                </a:solidFill>
                <a:uFill>
                  <a:solidFill>
                    <a:srgbClr val="1B1363"/>
                  </a:solidFill>
                </a:uFill>
                <a:latin typeface="Arial"/>
                <a:cs typeface="Arial"/>
              </a:rPr>
              <a:t> </a:t>
            </a:r>
            <a:r>
              <a:rPr dirty="0" u="dashLong" sz="1600" b="1">
                <a:solidFill>
                  <a:srgbClr val="1B1363"/>
                </a:solidFill>
                <a:uFill>
                  <a:solidFill>
                    <a:srgbClr val="1B1363"/>
                  </a:solidFill>
                </a:uFill>
                <a:latin typeface="Arial"/>
                <a:cs typeface="Arial"/>
              </a:rPr>
              <a:t>Activities</a:t>
            </a:r>
            <a:r>
              <a:rPr dirty="0" u="dashLong" sz="1600" spc="-65" b="1">
                <a:solidFill>
                  <a:srgbClr val="1B1363"/>
                </a:solidFill>
                <a:uFill>
                  <a:solidFill>
                    <a:srgbClr val="1B1363"/>
                  </a:solidFill>
                </a:uFill>
                <a:latin typeface="Arial"/>
                <a:cs typeface="Arial"/>
              </a:rPr>
              <a:t> </a:t>
            </a:r>
            <a:r>
              <a:rPr dirty="0" u="dashLong" sz="1600" b="1">
                <a:solidFill>
                  <a:srgbClr val="1B1363"/>
                </a:solidFill>
                <a:uFill>
                  <a:solidFill>
                    <a:srgbClr val="1B1363"/>
                  </a:solidFill>
                </a:uFill>
                <a:latin typeface="Arial"/>
                <a:cs typeface="Arial"/>
              </a:rPr>
              <a:t>Among</a:t>
            </a:r>
            <a:r>
              <a:rPr dirty="0" u="dashLong" sz="1600" spc="-25" b="1">
                <a:solidFill>
                  <a:srgbClr val="1B1363"/>
                </a:solidFill>
                <a:uFill>
                  <a:solidFill>
                    <a:srgbClr val="1B1363"/>
                  </a:solidFill>
                </a:uFill>
                <a:latin typeface="Arial"/>
                <a:cs typeface="Arial"/>
              </a:rPr>
              <a:t> </a:t>
            </a:r>
            <a:r>
              <a:rPr dirty="0" u="dashLong" sz="1600" spc="-10" b="1">
                <a:solidFill>
                  <a:srgbClr val="1B1363"/>
                </a:solidFill>
                <a:uFill>
                  <a:solidFill>
                    <a:srgbClr val="1B1363"/>
                  </a:solidFill>
                </a:uFill>
                <a:latin typeface="Arial"/>
                <a:cs typeface="Arial"/>
              </a:rPr>
              <a:t>13-</a:t>
            </a:r>
            <a:r>
              <a:rPr dirty="0" u="dashLong" sz="1600" b="1">
                <a:solidFill>
                  <a:srgbClr val="1B1363"/>
                </a:solidFill>
                <a:uFill>
                  <a:solidFill>
                    <a:srgbClr val="1B1363"/>
                  </a:solidFill>
                </a:uFill>
                <a:latin typeface="Arial"/>
                <a:cs typeface="Arial"/>
              </a:rPr>
              <a:t>24</a:t>
            </a:r>
            <a:r>
              <a:rPr dirty="0" u="dashLong" sz="1600" spc="-85" b="1">
                <a:solidFill>
                  <a:srgbClr val="1B1363"/>
                </a:solidFill>
                <a:uFill>
                  <a:solidFill>
                    <a:srgbClr val="1B1363"/>
                  </a:solidFill>
                </a:uFill>
                <a:latin typeface="Arial"/>
                <a:cs typeface="Arial"/>
              </a:rPr>
              <a:t> </a:t>
            </a:r>
            <a:r>
              <a:rPr dirty="0" u="dashLong" sz="1600" b="1">
                <a:solidFill>
                  <a:srgbClr val="1B1363"/>
                </a:solidFill>
                <a:uFill>
                  <a:solidFill>
                    <a:srgbClr val="1B1363"/>
                  </a:solidFill>
                </a:uFill>
                <a:latin typeface="Arial"/>
                <a:cs typeface="Arial"/>
              </a:rPr>
              <a:t>Year</a:t>
            </a:r>
            <a:r>
              <a:rPr dirty="0" u="dashLong" sz="1600" spc="-70" b="1">
                <a:solidFill>
                  <a:srgbClr val="1B1363"/>
                </a:solidFill>
                <a:uFill>
                  <a:solidFill>
                    <a:srgbClr val="1B1363"/>
                  </a:solidFill>
                </a:uFill>
                <a:latin typeface="Arial"/>
                <a:cs typeface="Arial"/>
              </a:rPr>
              <a:t> </a:t>
            </a:r>
            <a:r>
              <a:rPr dirty="0" u="dashLong" sz="1600" spc="-20" b="1">
                <a:solidFill>
                  <a:srgbClr val="1B1363"/>
                </a:solidFill>
                <a:uFill>
                  <a:solidFill>
                    <a:srgbClr val="1B1363"/>
                  </a:solidFill>
                </a:uFill>
                <a:latin typeface="Arial"/>
                <a:cs typeface="Arial"/>
              </a:rPr>
              <a:t>Olds</a:t>
            </a:r>
            <a:endParaRPr sz="1600">
              <a:latin typeface="Arial"/>
              <a:cs typeface="Arial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5691662" y="3437460"/>
            <a:ext cx="907415" cy="100330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41275">
              <a:lnSpc>
                <a:spcPct val="100000"/>
              </a:lnSpc>
              <a:spcBef>
                <a:spcPts val="105"/>
              </a:spcBef>
            </a:pPr>
            <a:r>
              <a:rPr dirty="0" sz="3200" spc="-25" b="1">
                <a:solidFill>
                  <a:srgbClr val="1B1363"/>
                </a:solidFill>
                <a:latin typeface="Arial"/>
                <a:cs typeface="Arial"/>
              </a:rPr>
              <a:t>72%</a:t>
            </a:r>
            <a:endParaRPr sz="3200">
              <a:latin typeface="Arial"/>
              <a:cs typeface="Arial"/>
            </a:endParaRPr>
          </a:p>
          <a:p>
            <a:pPr marL="91440" marR="5080" indent="-79375">
              <a:lnSpc>
                <a:spcPct val="100000"/>
              </a:lnSpc>
              <a:spcBef>
                <a:spcPts val="15"/>
              </a:spcBef>
            </a:pPr>
            <a:r>
              <a:rPr dirty="0" sz="1600">
                <a:solidFill>
                  <a:srgbClr val="1B1363"/>
                </a:solidFill>
                <a:latin typeface="Arial"/>
                <a:cs typeface="Arial"/>
              </a:rPr>
              <a:t>Watch</a:t>
            </a:r>
            <a:r>
              <a:rPr dirty="0" sz="1600" spc="-25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1600" spc="-55">
                <a:solidFill>
                  <a:srgbClr val="1B1363"/>
                </a:solidFill>
                <a:latin typeface="Arial"/>
                <a:cs typeface="Arial"/>
              </a:rPr>
              <a:t>TV </a:t>
            </a:r>
            <a:r>
              <a:rPr dirty="0" sz="1600" spc="-10">
                <a:solidFill>
                  <a:srgbClr val="1B1363"/>
                </a:solidFill>
                <a:latin typeface="Arial"/>
                <a:cs typeface="Arial"/>
              </a:rPr>
              <a:t>Content</a:t>
            </a:r>
            <a:endParaRPr sz="1600">
              <a:latin typeface="Arial"/>
              <a:cs typeface="Arial"/>
            </a:endParaRPr>
          </a:p>
        </p:txBody>
      </p:sp>
      <p:grpSp>
        <p:nvGrpSpPr>
          <p:cNvPr id="17" name="object 17" descr=""/>
          <p:cNvGrpSpPr/>
          <p:nvPr/>
        </p:nvGrpSpPr>
        <p:grpSpPr>
          <a:xfrm>
            <a:off x="8922872" y="2640972"/>
            <a:ext cx="2623185" cy="2623185"/>
            <a:chOff x="8922872" y="2640972"/>
            <a:chExt cx="2623185" cy="2623185"/>
          </a:xfrm>
        </p:grpSpPr>
        <p:sp>
          <p:nvSpPr>
            <p:cNvPr id="18" name="object 18" descr=""/>
            <p:cNvSpPr/>
            <p:nvPr/>
          </p:nvSpPr>
          <p:spPr>
            <a:xfrm>
              <a:off x="9404458" y="2650497"/>
              <a:ext cx="2132330" cy="2604135"/>
            </a:xfrm>
            <a:custGeom>
              <a:avLst/>
              <a:gdLst/>
              <a:ahLst/>
              <a:cxnLst/>
              <a:rect l="l" t="t" r="r" b="b"/>
              <a:pathLst>
                <a:path w="2132329" h="2604135">
                  <a:moveTo>
                    <a:pt x="829932" y="0"/>
                  </a:moveTo>
                  <a:lnTo>
                    <a:pt x="829932" y="325501"/>
                  </a:lnTo>
                  <a:lnTo>
                    <a:pt x="878503" y="326709"/>
                  </a:lnTo>
                  <a:lnTo>
                    <a:pt x="926774" y="330313"/>
                  </a:lnTo>
                  <a:lnTo>
                    <a:pt x="974661" y="336283"/>
                  </a:lnTo>
                  <a:lnTo>
                    <a:pt x="1022081" y="344590"/>
                  </a:lnTo>
                  <a:lnTo>
                    <a:pt x="1068952" y="355204"/>
                  </a:lnTo>
                  <a:lnTo>
                    <a:pt x="1115190" y="368094"/>
                  </a:lnTo>
                  <a:lnTo>
                    <a:pt x="1160713" y="383232"/>
                  </a:lnTo>
                  <a:lnTo>
                    <a:pt x="1205438" y="400586"/>
                  </a:lnTo>
                  <a:lnTo>
                    <a:pt x="1249281" y="420128"/>
                  </a:lnTo>
                  <a:lnTo>
                    <a:pt x="1292161" y="441828"/>
                  </a:lnTo>
                  <a:lnTo>
                    <a:pt x="1333994" y="465655"/>
                  </a:lnTo>
                  <a:lnTo>
                    <a:pt x="1374698" y="491580"/>
                  </a:lnTo>
                  <a:lnTo>
                    <a:pt x="1414189" y="519573"/>
                  </a:lnTo>
                  <a:lnTo>
                    <a:pt x="1452384" y="549605"/>
                  </a:lnTo>
                  <a:lnTo>
                    <a:pt x="1489175" y="581592"/>
                  </a:lnTo>
                  <a:lnTo>
                    <a:pt x="1523990" y="614997"/>
                  </a:lnTo>
                  <a:lnTo>
                    <a:pt x="1556821" y="649743"/>
                  </a:lnTo>
                  <a:lnTo>
                    <a:pt x="1587661" y="685749"/>
                  </a:lnTo>
                  <a:lnTo>
                    <a:pt x="1616502" y="722938"/>
                  </a:lnTo>
                  <a:lnTo>
                    <a:pt x="1643336" y="761231"/>
                  </a:lnTo>
                  <a:lnTo>
                    <a:pt x="1668158" y="800548"/>
                  </a:lnTo>
                  <a:lnTo>
                    <a:pt x="1690958" y="840812"/>
                  </a:lnTo>
                  <a:lnTo>
                    <a:pt x="1711730" y="881943"/>
                  </a:lnTo>
                  <a:lnTo>
                    <a:pt x="1730466" y="923862"/>
                  </a:lnTo>
                  <a:lnTo>
                    <a:pt x="1747158" y="966492"/>
                  </a:lnTo>
                  <a:lnTo>
                    <a:pt x="1761800" y="1009752"/>
                  </a:lnTo>
                  <a:lnTo>
                    <a:pt x="1774383" y="1053564"/>
                  </a:lnTo>
                  <a:lnTo>
                    <a:pt x="1784901" y="1097850"/>
                  </a:lnTo>
                  <a:lnTo>
                    <a:pt x="1793346" y="1142531"/>
                  </a:lnTo>
                  <a:lnTo>
                    <a:pt x="1799709" y="1187527"/>
                  </a:lnTo>
                  <a:lnTo>
                    <a:pt x="1803985" y="1232760"/>
                  </a:lnTo>
                  <a:lnTo>
                    <a:pt x="1806166" y="1278152"/>
                  </a:lnTo>
                  <a:lnTo>
                    <a:pt x="1806243" y="1323624"/>
                  </a:lnTo>
                  <a:lnTo>
                    <a:pt x="1804210" y="1369096"/>
                  </a:lnTo>
                  <a:lnTo>
                    <a:pt x="1800059" y="1414490"/>
                  </a:lnTo>
                  <a:lnTo>
                    <a:pt x="1793783" y="1459728"/>
                  </a:lnTo>
                  <a:lnTo>
                    <a:pt x="1785374" y="1504730"/>
                  </a:lnTo>
                  <a:lnTo>
                    <a:pt x="1774825" y="1549418"/>
                  </a:lnTo>
                  <a:lnTo>
                    <a:pt x="1762128" y="1593713"/>
                  </a:lnTo>
                  <a:lnTo>
                    <a:pt x="1747276" y="1637536"/>
                  </a:lnTo>
                  <a:lnTo>
                    <a:pt x="1730261" y="1680808"/>
                  </a:lnTo>
                  <a:lnTo>
                    <a:pt x="1711077" y="1723451"/>
                  </a:lnTo>
                  <a:lnTo>
                    <a:pt x="1689715" y="1765386"/>
                  </a:lnTo>
                  <a:lnTo>
                    <a:pt x="1666168" y="1806534"/>
                  </a:lnTo>
                  <a:lnTo>
                    <a:pt x="1640429" y="1846816"/>
                  </a:lnTo>
                  <a:lnTo>
                    <a:pt x="1612490" y="1886154"/>
                  </a:lnTo>
                  <a:lnTo>
                    <a:pt x="1582343" y="1924469"/>
                  </a:lnTo>
                  <a:lnTo>
                    <a:pt x="1550356" y="1961261"/>
                  </a:lnTo>
                  <a:lnTo>
                    <a:pt x="1516951" y="1996076"/>
                  </a:lnTo>
                  <a:lnTo>
                    <a:pt x="1482205" y="2028908"/>
                  </a:lnTo>
                  <a:lnTo>
                    <a:pt x="1446199" y="2059749"/>
                  </a:lnTo>
                  <a:lnTo>
                    <a:pt x="1409010" y="2088590"/>
                  </a:lnTo>
                  <a:lnTo>
                    <a:pt x="1370717" y="2115426"/>
                  </a:lnTo>
                  <a:lnTo>
                    <a:pt x="1331400" y="2140247"/>
                  </a:lnTo>
                  <a:lnTo>
                    <a:pt x="1291136" y="2163048"/>
                  </a:lnTo>
                  <a:lnTo>
                    <a:pt x="1250005" y="2183820"/>
                  </a:lnTo>
                  <a:lnTo>
                    <a:pt x="1208086" y="2202556"/>
                  </a:lnTo>
                  <a:lnTo>
                    <a:pt x="1165456" y="2219249"/>
                  </a:lnTo>
                  <a:lnTo>
                    <a:pt x="1122196" y="2233891"/>
                  </a:lnTo>
                  <a:lnTo>
                    <a:pt x="1078384" y="2246474"/>
                  </a:lnTo>
                  <a:lnTo>
                    <a:pt x="1034098" y="2256992"/>
                  </a:lnTo>
                  <a:lnTo>
                    <a:pt x="989417" y="2265436"/>
                  </a:lnTo>
                  <a:lnTo>
                    <a:pt x="944421" y="2271800"/>
                  </a:lnTo>
                  <a:lnTo>
                    <a:pt x="899188" y="2276076"/>
                  </a:lnTo>
                  <a:lnTo>
                    <a:pt x="853796" y="2278256"/>
                  </a:lnTo>
                  <a:lnTo>
                    <a:pt x="808324" y="2278334"/>
                  </a:lnTo>
                  <a:lnTo>
                    <a:pt x="762852" y="2276301"/>
                  </a:lnTo>
                  <a:lnTo>
                    <a:pt x="717458" y="2272150"/>
                  </a:lnTo>
                  <a:lnTo>
                    <a:pt x="672220" y="2265874"/>
                  </a:lnTo>
                  <a:lnTo>
                    <a:pt x="627218" y="2257465"/>
                  </a:lnTo>
                  <a:lnTo>
                    <a:pt x="582530" y="2246916"/>
                  </a:lnTo>
                  <a:lnTo>
                    <a:pt x="538235" y="2234219"/>
                  </a:lnTo>
                  <a:lnTo>
                    <a:pt x="494412" y="2219368"/>
                  </a:lnTo>
                  <a:lnTo>
                    <a:pt x="451140" y="2202354"/>
                  </a:lnTo>
                  <a:lnTo>
                    <a:pt x="408497" y="2183170"/>
                  </a:lnTo>
                  <a:lnTo>
                    <a:pt x="366562" y="2161808"/>
                  </a:lnTo>
                  <a:lnTo>
                    <a:pt x="325414" y="2138262"/>
                  </a:lnTo>
                  <a:lnTo>
                    <a:pt x="285132" y="2112524"/>
                  </a:lnTo>
                  <a:lnTo>
                    <a:pt x="245794" y="2084586"/>
                  </a:lnTo>
                  <a:lnTo>
                    <a:pt x="207479" y="2054440"/>
                  </a:lnTo>
                  <a:lnTo>
                    <a:pt x="0" y="2305240"/>
                  </a:lnTo>
                  <a:lnTo>
                    <a:pt x="39455" y="2336615"/>
                  </a:lnTo>
                  <a:lnTo>
                    <a:pt x="79971" y="2366352"/>
                  </a:lnTo>
                  <a:lnTo>
                    <a:pt x="121495" y="2394431"/>
                  </a:lnTo>
                  <a:lnTo>
                    <a:pt x="163975" y="2420835"/>
                  </a:lnTo>
                  <a:lnTo>
                    <a:pt x="207358" y="2445544"/>
                  </a:lnTo>
                  <a:lnTo>
                    <a:pt x="251594" y="2468540"/>
                  </a:lnTo>
                  <a:lnTo>
                    <a:pt x="296629" y="2489804"/>
                  </a:lnTo>
                  <a:lnTo>
                    <a:pt x="342412" y="2509316"/>
                  </a:lnTo>
                  <a:lnTo>
                    <a:pt x="388891" y="2527060"/>
                  </a:lnTo>
                  <a:lnTo>
                    <a:pt x="436014" y="2543015"/>
                  </a:lnTo>
                  <a:lnTo>
                    <a:pt x="483728" y="2557163"/>
                  </a:lnTo>
                  <a:lnTo>
                    <a:pt x="531983" y="2569486"/>
                  </a:lnTo>
                  <a:lnTo>
                    <a:pt x="580725" y="2579964"/>
                  </a:lnTo>
                  <a:lnTo>
                    <a:pt x="629903" y="2588579"/>
                  </a:lnTo>
                  <a:lnTo>
                    <a:pt x="679464" y="2595312"/>
                  </a:lnTo>
                  <a:lnTo>
                    <a:pt x="729358" y="2600144"/>
                  </a:lnTo>
                  <a:lnTo>
                    <a:pt x="779531" y="2603058"/>
                  </a:lnTo>
                  <a:lnTo>
                    <a:pt x="829932" y="2604033"/>
                  </a:lnTo>
                  <a:lnTo>
                    <a:pt x="877664" y="2603174"/>
                  </a:lnTo>
                  <a:lnTo>
                    <a:pt x="924964" y="2600618"/>
                  </a:lnTo>
                  <a:lnTo>
                    <a:pt x="971801" y="2596393"/>
                  </a:lnTo>
                  <a:lnTo>
                    <a:pt x="1018147" y="2590529"/>
                  </a:lnTo>
                  <a:lnTo>
                    <a:pt x="1063972" y="2583056"/>
                  </a:lnTo>
                  <a:lnTo>
                    <a:pt x="1109246" y="2574002"/>
                  </a:lnTo>
                  <a:lnTo>
                    <a:pt x="1153940" y="2563398"/>
                  </a:lnTo>
                  <a:lnTo>
                    <a:pt x="1198025" y="2551273"/>
                  </a:lnTo>
                  <a:lnTo>
                    <a:pt x="1241471" y="2537655"/>
                  </a:lnTo>
                  <a:lnTo>
                    <a:pt x="1284249" y="2522576"/>
                  </a:lnTo>
                  <a:lnTo>
                    <a:pt x="1326329" y="2506063"/>
                  </a:lnTo>
                  <a:lnTo>
                    <a:pt x="1367682" y="2488147"/>
                  </a:lnTo>
                  <a:lnTo>
                    <a:pt x="1408279" y="2468856"/>
                  </a:lnTo>
                  <a:lnTo>
                    <a:pt x="1448090" y="2448221"/>
                  </a:lnTo>
                  <a:lnTo>
                    <a:pt x="1487086" y="2426270"/>
                  </a:lnTo>
                  <a:lnTo>
                    <a:pt x="1525237" y="2403033"/>
                  </a:lnTo>
                  <a:lnTo>
                    <a:pt x="1562514" y="2378540"/>
                  </a:lnTo>
                  <a:lnTo>
                    <a:pt x="1598887" y="2352820"/>
                  </a:lnTo>
                  <a:lnTo>
                    <a:pt x="1634328" y="2325902"/>
                  </a:lnTo>
                  <a:lnTo>
                    <a:pt x="1668806" y="2297816"/>
                  </a:lnTo>
                  <a:lnTo>
                    <a:pt x="1702292" y="2268591"/>
                  </a:lnTo>
                  <a:lnTo>
                    <a:pt x="1734757" y="2238256"/>
                  </a:lnTo>
                  <a:lnTo>
                    <a:pt x="1766172" y="2206842"/>
                  </a:lnTo>
                  <a:lnTo>
                    <a:pt x="1796506" y="2174376"/>
                  </a:lnTo>
                  <a:lnTo>
                    <a:pt x="1825731" y="2140890"/>
                  </a:lnTo>
                  <a:lnTo>
                    <a:pt x="1853818" y="2106412"/>
                  </a:lnTo>
                  <a:lnTo>
                    <a:pt x="1880736" y="2070972"/>
                  </a:lnTo>
                  <a:lnTo>
                    <a:pt x="1906456" y="2034598"/>
                  </a:lnTo>
                  <a:lnTo>
                    <a:pt x="1930949" y="1997321"/>
                  </a:lnTo>
                  <a:lnTo>
                    <a:pt x="1954186" y="1959170"/>
                  </a:lnTo>
                  <a:lnTo>
                    <a:pt x="1976136" y="1920174"/>
                  </a:lnTo>
                  <a:lnTo>
                    <a:pt x="1996772" y="1880363"/>
                  </a:lnTo>
                  <a:lnTo>
                    <a:pt x="2016062" y="1839767"/>
                  </a:lnTo>
                  <a:lnTo>
                    <a:pt x="2033979" y="1798413"/>
                  </a:lnTo>
                  <a:lnTo>
                    <a:pt x="2050491" y="1756333"/>
                  </a:lnTo>
                  <a:lnTo>
                    <a:pt x="2065571" y="1713555"/>
                  </a:lnTo>
                  <a:lnTo>
                    <a:pt x="2079188" y="1670109"/>
                  </a:lnTo>
                  <a:lnTo>
                    <a:pt x="2091314" y="1626024"/>
                  </a:lnTo>
                  <a:lnTo>
                    <a:pt x="2101918" y="1581330"/>
                  </a:lnTo>
                  <a:lnTo>
                    <a:pt x="2110971" y="1536056"/>
                  </a:lnTo>
                  <a:lnTo>
                    <a:pt x="2118445" y="1490231"/>
                  </a:lnTo>
                  <a:lnTo>
                    <a:pt x="2124308" y="1443886"/>
                  </a:lnTo>
                  <a:lnTo>
                    <a:pt x="2128533" y="1397048"/>
                  </a:lnTo>
                  <a:lnTo>
                    <a:pt x="2131090" y="1349749"/>
                  </a:lnTo>
                  <a:lnTo>
                    <a:pt x="2131949" y="1302016"/>
                  </a:lnTo>
                  <a:lnTo>
                    <a:pt x="2131090" y="1254284"/>
                  </a:lnTo>
                  <a:lnTo>
                    <a:pt x="2128533" y="1206984"/>
                  </a:lnTo>
                  <a:lnTo>
                    <a:pt x="2124308" y="1160147"/>
                  </a:lnTo>
                  <a:lnTo>
                    <a:pt x="2118445" y="1113801"/>
                  </a:lnTo>
                  <a:lnTo>
                    <a:pt x="2110971" y="1067976"/>
                  </a:lnTo>
                  <a:lnTo>
                    <a:pt x="2101918" y="1022702"/>
                  </a:lnTo>
                  <a:lnTo>
                    <a:pt x="2091314" y="978008"/>
                  </a:lnTo>
                  <a:lnTo>
                    <a:pt x="2079188" y="933923"/>
                  </a:lnTo>
                  <a:lnTo>
                    <a:pt x="2065571" y="890477"/>
                  </a:lnTo>
                  <a:lnTo>
                    <a:pt x="2050491" y="847699"/>
                  </a:lnTo>
                  <a:lnTo>
                    <a:pt x="2033979" y="805619"/>
                  </a:lnTo>
                  <a:lnTo>
                    <a:pt x="2016062" y="764266"/>
                  </a:lnTo>
                  <a:lnTo>
                    <a:pt x="1996772" y="723669"/>
                  </a:lnTo>
                  <a:lnTo>
                    <a:pt x="1976136" y="683858"/>
                  </a:lnTo>
                  <a:lnTo>
                    <a:pt x="1954186" y="644862"/>
                  </a:lnTo>
                  <a:lnTo>
                    <a:pt x="1930949" y="606711"/>
                  </a:lnTo>
                  <a:lnTo>
                    <a:pt x="1906456" y="569434"/>
                  </a:lnTo>
                  <a:lnTo>
                    <a:pt x="1880736" y="533061"/>
                  </a:lnTo>
                  <a:lnTo>
                    <a:pt x="1853818" y="497620"/>
                  </a:lnTo>
                  <a:lnTo>
                    <a:pt x="1825731" y="463142"/>
                  </a:lnTo>
                  <a:lnTo>
                    <a:pt x="1796506" y="429656"/>
                  </a:lnTo>
                  <a:lnTo>
                    <a:pt x="1766172" y="397191"/>
                  </a:lnTo>
                  <a:lnTo>
                    <a:pt x="1734757" y="365776"/>
                  </a:lnTo>
                  <a:lnTo>
                    <a:pt x="1702292" y="335442"/>
                  </a:lnTo>
                  <a:lnTo>
                    <a:pt x="1668806" y="306217"/>
                  </a:lnTo>
                  <a:lnTo>
                    <a:pt x="1634328" y="278130"/>
                  </a:lnTo>
                  <a:lnTo>
                    <a:pt x="1598887" y="251212"/>
                  </a:lnTo>
                  <a:lnTo>
                    <a:pt x="1562514" y="225492"/>
                  </a:lnTo>
                  <a:lnTo>
                    <a:pt x="1525237" y="200999"/>
                  </a:lnTo>
                  <a:lnTo>
                    <a:pt x="1487086" y="177762"/>
                  </a:lnTo>
                  <a:lnTo>
                    <a:pt x="1448090" y="155812"/>
                  </a:lnTo>
                  <a:lnTo>
                    <a:pt x="1408279" y="135176"/>
                  </a:lnTo>
                  <a:lnTo>
                    <a:pt x="1367682" y="115886"/>
                  </a:lnTo>
                  <a:lnTo>
                    <a:pt x="1326329" y="97969"/>
                  </a:lnTo>
                  <a:lnTo>
                    <a:pt x="1284249" y="81457"/>
                  </a:lnTo>
                  <a:lnTo>
                    <a:pt x="1241471" y="66377"/>
                  </a:lnTo>
                  <a:lnTo>
                    <a:pt x="1198025" y="52760"/>
                  </a:lnTo>
                  <a:lnTo>
                    <a:pt x="1153940" y="40634"/>
                  </a:lnTo>
                  <a:lnTo>
                    <a:pt x="1109246" y="30030"/>
                  </a:lnTo>
                  <a:lnTo>
                    <a:pt x="1063972" y="20977"/>
                  </a:lnTo>
                  <a:lnTo>
                    <a:pt x="1018147" y="13503"/>
                  </a:lnTo>
                  <a:lnTo>
                    <a:pt x="971801" y="7640"/>
                  </a:lnTo>
                  <a:lnTo>
                    <a:pt x="924964" y="3415"/>
                  </a:lnTo>
                  <a:lnTo>
                    <a:pt x="877664" y="858"/>
                  </a:lnTo>
                  <a:lnTo>
                    <a:pt x="829932" y="0"/>
                  </a:lnTo>
                  <a:close/>
                </a:path>
              </a:pathLst>
            </a:custGeom>
            <a:solidFill>
              <a:srgbClr val="00BEF1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9" name="object 19" descr=""/>
            <p:cNvSpPr/>
            <p:nvPr/>
          </p:nvSpPr>
          <p:spPr>
            <a:xfrm>
              <a:off x="9404460" y="2650497"/>
              <a:ext cx="2132330" cy="2604135"/>
            </a:xfrm>
            <a:custGeom>
              <a:avLst/>
              <a:gdLst/>
              <a:ahLst/>
              <a:cxnLst/>
              <a:rect l="l" t="t" r="r" b="b"/>
              <a:pathLst>
                <a:path w="2132329" h="2604135">
                  <a:moveTo>
                    <a:pt x="829932" y="0"/>
                  </a:moveTo>
                  <a:lnTo>
                    <a:pt x="877664" y="858"/>
                  </a:lnTo>
                  <a:lnTo>
                    <a:pt x="924964" y="3415"/>
                  </a:lnTo>
                  <a:lnTo>
                    <a:pt x="971801" y="7640"/>
                  </a:lnTo>
                  <a:lnTo>
                    <a:pt x="1018147" y="13503"/>
                  </a:lnTo>
                  <a:lnTo>
                    <a:pt x="1063972" y="20977"/>
                  </a:lnTo>
                  <a:lnTo>
                    <a:pt x="1109246" y="30030"/>
                  </a:lnTo>
                  <a:lnTo>
                    <a:pt x="1153940" y="40634"/>
                  </a:lnTo>
                  <a:lnTo>
                    <a:pt x="1198025" y="52760"/>
                  </a:lnTo>
                  <a:lnTo>
                    <a:pt x="1241471" y="66377"/>
                  </a:lnTo>
                  <a:lnTo>
                    <a:pt x="1284249" y="81457"/>
                  </a:lnTo>
                  <a:lnTo>
                    <a:pt x="1326329" y="97969"/>
                  </a:lnTo>
                  <a:lnTo>
                    <a:pt x="1367682" y="115886"/>
                  </a:lnTo>
                  <a:lnTo>
                    <a:pt x="1408279" y="135176"/>
                  </a:lnTo>
                  <a:lnTo>
                    <a:pt x="1448090" y="155812"/>
                  </a:lnTo>
                  <a:lnTo>
                    <a:pt x="1487086" y="177762"/>
                  </a:lnTo>
                  <a:lnTo>
                    <a:pt x="1525237" y="200999"/>
                  </a:lnTo>
                  <a:lnTo>
                    <a:pt x="1562514" y="225492"/>
                  </a:lnTo>
                  <a:lnTo>
                    <a:pt x="1598887" y="251212"/>
                  </a:lnTo>
                  <a:lnTo>
                    <a:pt x="1634328" y="278130"/>
                  </a:lnTo>
                  <a:lnTo>
                    <a:pt x="1668806" y="306217"/>
                  </a:lnTo>
                  <a:lnTo>
                    <a:pt x="1702292" y="335442"/>
                  </a:lnTo>
                  <a:lnTo>
                    <a:pt x="1734757" y="365776"/>
                  </a:lnTo>
                  <a:lnTo>
                    <a:pt x="1766172" y="397191"/>
                  </a:lnTo>
                  <a:lnTo>
                    <a:pt x="1796506" y="429656"/>
                  </a:lnTo>
                  <a:lnTo>
                    <a:pt x="1825731" y="463142"/>
                  </a:lnTo>
                  <a:lnTo>
                    <a:pt x="1853818" y="497620"/>
                  </a:lnTo>
                  <a:lnTo>
                    <a:pt x="1880736" y="533061"/>
                  </a:lnTo>
                  <a:lnTo>
                    <a:pt x="1906456" y="569434"/>
                  </a:lnTo>
                  <a:lnTo>
                    <a:pt x="1930949" y="606711"/>
                  </a:lnTo>
                  <a:lnTo>
                    <a:pt x="1954186" y="644862"/>
                  </a:lnTo>
                  <a:lnTo>
                    <a:pt x="1976136" y="683858"/>
                  </a:lnTo>
                  <a:lnTo>
                    <a:pt x="1996772" y="723669"/>
                  </a:lnTo>
                  <a:lnTo>
                    <a:pt x="2016062" y="764266"/>
                  </a:lnTo>
                  <a:lnTo>
                    <a:pt x="2033979" y="805619"/>
                  </a:lnTo>
                  <a:lnTo>
                    <a:pt x="2050491" y="847699"/>
                  </a:lnTo>
                  <a:lnTo>
                    <a:pt x="2065571" y="890477"/>
                  </a:lnTo>
                  <a:lnTo>
                    <a:pt x="2079188" y="933923"/>
                  </a:lnTo>
                  <a:lnTo>
                    <a:pt x="2091314" y="978008"/>
                  </a:lnTo>
                  <a:lnTo>
                    <a:pt x="2101918" y="1022702"/>
                  </a:lnTo>
                  <a:lnTo>
                    <a:pt x="2110971" y="1067976"/>
                  </a:lnTo>
                  <a:lnTo>
                    <a:pt x="2118445" y="1113801"/>
                  </a:lnTo>
                  <a:lnTo>
                    <a:pt x="2124308" y="1160147"/>
                  </a:lnTo>
                  <a:lnTo>
                    <a:pt x="2128533" y="1206984"/>
                  </a:lnTo>
                  <a:lnTo>
                    <a:pt x="2131090" y="1254284"/>
                  </a:lnTo>
                  <a:lnTo>
                    <a:pt x="2131949" y="1302016"/>
                  </a:lnTo>
                  <a:lnTo>
                    <a:pt x="2131090" y="1349749"/>
                  </a:lnTo>
                  <a:lnTo>
                    <a:pt x="2128533" y="1397048"/>
                  </a:lnTo>
                  <a:lnTo>
                    <a:pt x="2124308" y="1443886"/>
                  </a:lnTo>
                  <a:lnTo>
                    <a:pt x="2118445" y="1490231"/>
                  </a:lnTo>
                  <a:lnTo>
                    <a:pt x="2110971" y="1536056"/>
                  </a:lnTo>
                  <a:lnTo>
                    <a:pt x="2101918" y="1581330"/>
                  </a:lnTo>
                  <a:lnTo>
                    <a:pt x="2091314" y="1626024"/>
                  </a:lnTo>
                  <a:lnTo>
                    <a:pt x="2079188" y="1670109"/>
                  </a:lnTo>
                  <a:lnTo>
                    <a:pt x="2065571" y="1713555"/>
                  </a:lnTo>
                  <a:lnTo>
                    <a:pt x="2050491" y="1756333"/>
                  </a:lnTo>
                  <a:lnTo>
                    <a:pt x="2033979" y="1798413"/>
                  </a:lnTo>
                  <a:lnTo>
                    <a:pt x="2016062" y="1839767"/>
                  </a:lnTo>
                  <a:lnTo>
                    <a:pt x="1996772" y="1880363"/>
                  </a:lnTo>
                  <a:lnTo>
                    <a:pt x="1976136" y="1920174"/>
                  </a:lnTo>
                  <a:lnTo>
                    <a:pt x="1954186" y="1959170"/>
                  </a:lnTo>
                  <a:lnTo>
                    <a:pt x="1930949" y="1997321"/>
                  </a:lnTo>
                  <a:lnTo>
                    <a:pt x="1906456" y="2034598"/>
                  </a:lnTo>
                  <a:lnTo>
                    <a:pt x="1880736" y="2070972"/>
                  </a:lnTo>
                  <a:lnTo>
                    <a:pt x="1853818" y="2106412"/>
                  </a:lnTo>
                  <a:lnTo>
                    <a:pt x="1825731" y="2140890"/>
                  </a:lnTo>
                  <a:lnTo>
                    <a:pt x="1796506" y="2174376"/>
                  </a:lnTo>
                  <a:lnTo>
                    <a:pt x="1766172" y="2206842"/>
                  </a:lnTo>
                  <a:lnTo>
                    <a:pt x="1734757" y="2238256"/>
                  </a:lnTo>
                  <a:lnTo>
                    <a:pt x="1702292" y="2268591"/>
                  </a:lnTo>
                  <a:lnTo>
                    <a:pt x="1668806" y="2297816"/>
                  </a:lnTo>
                  <a:lnTo>
                    <a:pt x="1634328" y="2325902"/>
                  </a:lnTo>
                  <a:lnTo>
                    <a:pt x="1598887" y="2352820"/>
                  </a:lnTo>
                  <a:lnTo>
                    <a:pt x="1562514" y="2378540"/>
                  </a:lnTo>
                  <a:lnTo>
                    <a:pt x="1525237" y="2403033"/>
                  </a:lnTo>
                  <a:lnTo>
                    <a:pt x="1487086" y="2426270"/>
                  </a:lnTo>
                  <a:lnTo>
                    <a:pt x="1448090" y="2448221"/>
                  </a:lnTo>
                  <a:lnTo>
                    <a:pt x="1408279" y="2468856"/>
                  </a:lnTo>
                  <a:lnTo>
                    <a:pt x="1367682" y="2488147"/>
                  </a:lnTo>
                  <a:lnTo>
                    <a:pt x="1326329" y="2506063"/>
                  </a:lnTo>
                  <a:lnTo>
                    <a:pt x="1284249" y="2522576"/>
                  </a:lnTo>
                  <a:lnTo>
                    <a:pt x="1241471" y="2537655"/>
                  </a:lnTo>
                  <a:lnTo>
                    <a:pt x="1198025" y="2551273"/>
                  </a:lnTo>
                  <a:lnTo>
                    <a:pt x="1153940" y="2563398"/>
                  </a:lnTo>
                  <a:lnTo>
                    <a:pt x="1109246" y="2574002"/>
                  </a:lnTo>
                  <a:lnTo>
                    <a:pt x="1063972" y="2583056"/>
                  </a:lnTo>
                  <a:lnTo>
                    <a:pt x="1018147" y="2590529"/>
                  </a:lnTo>
                  <a:lnTo>
                    <a:pt x="971801" y="2596393"/>
                  </a:lnTo>
                  <a:lnTo>
                    <a:pt x="924964" y="2600618"/>
                  </a:lnTo>
                  <a:lnTo>
                    <a:pt x="877664" y="2603174"/>
                  </a:lnTo>
                  <a:lnTo>
                    <a:pt x="829932" y="2604033"/>
                  </a:lnTo>
                  <a:lnTo>
                    <a:pt x="779531" y="2603058"/>
                  </a:lnTo>
                  <a:lnTo>
                    <a:pt x="729358" y="2600144"/>
                  </a:lnTo>
                  <a:lnTo>
                    <a:pt x="679464" y="2595312"/>
                  </a:lnTo>
                  <a:lnTo>
                    <a:pt x="629903" y="2588579"/>
                  </a:lnTo>
                  <a:lnTo>
                    <a:pt x="580725" y="2579964"/>
                  </a:lnTo>
                  <a:lnTo>
                    <a:pt x="531983" y="2569486"/>
                  </a:lnTo>
                  <a:lnTo>
                    <a:pt x="483728" y="2557163"/>
                  </a:lnTo>
                  <a:lnTo>
                    <a:pt x="436014" y="2543015"/>
                  </a:lnTo>
                  <a:lnTo>
                    <a:pt x="388891" y="2527060"/>
                  </a:lnTo>
                  <a:lnTo>
                    <a:pt x="342412" y="2509316"/>
                  </a:lnTo>
                  <a:lnTo>
                    <a:pt x="296629" y="2489804"/>
                  </a:lnTo>
                  <a:lnTo>
                    <a:pt x="251594" y="2468540"/>
                  </a:lnTo>
                  <a:lnTo>
                    <a:pt x="207358" y="2445544"/>
                  </a:lnTo>
                  <a:lnTo>
                    <a:pt x="163975" y="2420835"/>
                  </a:lnTo>
                  <a:lnTo>
                    <a:pt x="121495" y="2394431"/>
                  </a:lnTo>
                  <a:lnTo>
                    <a:pt x="79971" y="2366352"/>
                  </a:lnTo>
                  <a:lnTo>
                    <a:pt x="39455" y="2336615"/>
                  </a:lnTo>
                  <a:lnTo>
                    <a:pt x="0" y="2305240"/>
                  </a:lnTo>
                  <a:lnTo>
                    <a:pt x="207479" y="2054440"/>
                  </a:lnTo>
                  <a:lnTo>
                    <a:pt x="245794" y="2084586"/>
                  </a:lnTo>
                  <a:lnTo>
                    <a:pt x="285132" y="2112524"/>
                  </a:lnTo>
                  <a:lnTo>
                    <a:pt x="325414" y="2138262"/>
                  </a:lnTo>
                  <a:lnTo>
                    <a:pt x="366562" y="2161808"/>
                  </a:lnTo>
                  <a:lnTo>
                    <a:pt x="408497" y="2183170"/>
                  </a:lnTo>
                  <a:lnTo>
                    <a:pt x="451140" y="2202354"/>
                  </a:lnTo>
                  <a:lnTo>
                    <a:pt x="494412" y="2219368"/>
                  </a:lnTo>
                  <a:lnTo>
                    <a:pt x="538235" y="2234219"/>
                  </a:lnTo>
                  <a:lnTo>
                    <a:pt x="582530" y="2246916"/>
                  </a:lnTo>
                  <a:lnTo>
                    <a:pt x="627218" y="2257465"/>
                  </a:lnTo>
                  <a:lnTo>
                    <a:pt x="672220" y="2265874"/>
                  </a:lnTo>
                  <a:lnTo>
                    <a:pt x="717458" y="2272150"/>
                  </a:lnTo>
                  <a:lnTo>
                    <a:pt x="762852" y="2276301"/>
                  </a:lnTo>
                  <a:lnTo>
                    <a:pt x="808324" y="2278334"/>
                  </a:lnTo>
                  <a:lnTo>
                    <a:pt x="853796" y="2278256"/>
                  </a:lnTo>
                  <a:lnTo>
                    <a:pt x="899188" y="2276076"/>
                  </a:lnTo>
                  <a:lnTo>
                    <a:pt x="944421" y="2271800"/>
                  </a:lnTo>
                  <a:lnTo>
                    <a:pt x="989417" y="2265436"/>
                  </a:lnTo>
                  <a:lnTo>
                    <a:pt x="1034098" y="2256992"/>
                  </a:lnTo>
                  <a:lnTo>
                    <a:pt x="1078384" y="2246474"/>
                  </a:lnTo>
                  <a:lnTo>
                    <a:pt x="1122196" y="2233891"/>
                  </a:lnTo>
                  <a:lnTo>
                    <a:pt x="1165456" y="2219249"/>
                  </a:lnTo>
                  <a:lnTo>
                    <a:pt x="1208086" y="2202556"/>
                  </a:lnTo>
                  <a:lnTo>
                    <a:pt x="1250005" y="2183820"/>
                  </a:lnTo>
                  <a:lnTo>
                    <a:pt x="1291136" y="2163048"/>
                  </a:lnTo>
                  <a:lnTo>
                    <a:pt x="1331400" y="2140247"/>
                  </a:lnTo>
                  <a:lnTo>
                    <a:pt x="1370717" y="2115426"/>
                  </a:lnTo>
                  <a:lnTo>
                    <a:pt x="1409010" y="2088590"/>
                  </a:lnTo>
                  <a:lnTo>
                    <a:pt x="1446199" y="2059749"/>
                  </a:lnTo>
                  <a:lnTo>
                    <a:pt x="1482205" y="2028908"/>
                  </a:lnTo>
                  <a:lnTo>
                    <a:pt x="1516951" y="1996076"/>
                  </a:lnTo>
                  <a:lnTo>
                    <a:pt x="1550356" y="1961261"/>
                  </a:lnTo>
                  <a:lnTo>
                    <a:pt x="1582343" y="1924469"/>
                  </a:lnTo>
                  <a:lnTo>
                    <a:pt x="1612490" y="1886154"/>
                  </a:lnTo>
                  <a:lnTo>
                    <a:pt x="1640429" y="1846816"/>
                  </a:lnTo>
                  <a:lnTo>
                    <a:pt x="1666168" y="1806534"/>
                  </a:lnTo>
                  <a:lnTo>
                    <a:pt x="1689715" y="1765386"/>
                  </a:lnTo>
                  <a:lnTo>
                    <a:pt x="1711077" y="1723451"/>
                  </a:lnTo>
                  <a:lnTo>
                    <a:pt x="1730261" y="1680808"/>
                  </a:lnTo>
                  <a:lnTo>
                    <a:pt x="1747276" y="1637536"/>
                  </a:lnTo>
                  <a:lnTo>
                    <a:pt x="1762128" y="1593713"/>
                  </a:lnTo>
                  <a:lnTo>
                    <a:pt x="1774825" y="1549418"/>
                  </a:lnTo>
                  <a:lnTo>
                    <a:pt x="1785374" y="1504730"/>
                  </a:lnTo>
                  <a:lnTo>
                    <a:pt x="1793783" y="1459728"/>
                  </a:lnTo>
                  <a:lnTo>
                    <a:pt x="1800059" y="1414490"/>
                  </a:lnTo>
                  <a:lnTo>
                    <a:pt x="1804210" y="1369096"/>
                  </a:lnTo>
                  <a:lnTo>
                    <a:pt x="1806243" y="1323624"/>
                  </a:lnTo>
                  <a:lnTo>
                    <a:pt x="1806166" y="1278152"/>
                  </a:lnTo>
                  <a:lnTo>
                    <a:pt x="1803985" y="1232760"/>
                  </a:lnTo>
                  <a:lnTo>
                    <a:pt x="1799709" y="1187527"/>
                  </a:lnTo>
                  <a:lnTo>
                    <a:pt x="1793346" y="1142531"/>
                  </a:lnTo>
                  <a:lnTo>
                    <a:pt x="1784901" y="1097850"/>
                  </a:lnTo>
                  <a:lnTo>
                    <a:pt x="1774383" y="1053564"/>
                  </a:lnTo>
                  <a:lnTo>
                    <a:pt x="1761800" y="1009752"/>
                  </a:lnTo>
                  <a:lnTo>
                    <a:pt x="1747158" y="966492"/>
                  </a:lnTo>
                  <a:lnTo>
                    <a:pt x="1730466" y="923862"/>
                  </a:lnTo>
                  <a:lnTo>
                    <a:pt x="1711730" y="881943"/>
                  </a:lnTo>
                  <a:lnTo>
                    <a:pt x="1690958" y="840812"/>
                  </a:lnTo>
                  <a:lnTo>
                    <a:pt x="1668158" y="800548"/>
                  </a:lnTo>
                  <a:lnTo>
                    <a:pt x="1643336" y="761231"/>
                  </a:lnTo>
                  <a:lnTo>
                    <a:pt x="1616502" y="722938"/>
                  </a:lnTo>
                  <a:lnTo>
                    <a:pt x="1587661" y="685749"/>
                  </a:lnTo>
                  <a:lnTo>
                    <a:pt x="1556821" y="649743"/>
                  </a:lnTo>
                  <a:lnTo>
                    <a:pt x="1523990" y="614997"/>
                  </a:lnTo>
                  <a:lnTo>
                    <a:pt x="1489175" y="581592"/>
                  </a:lnTo>
                  <a:lnTo>
                    <a:pt x="1452384" y="549605"/>
                  </a:lnTo>
                  <a:lnTo>
                    <a:pt x="1414189" y="519573"/>
                  </a:lnTo>
                  <a:lnTo>
                    <a:pt x="1374698" y="491580"/>
                  </a:lnTo>
                  <a:lnTo>
                    <a:pt x="1333994" y="465655"/>
                  </a:lnTo>
                  <a:lnTo>
                    <a:pt x="1292161" y="441828"/>
                  </a:lnTo>
                  <a:lnTo>
                    <a:pt x="1249281" y="420128"/>
                  </a:lnTo>
                  <a:lnTo>
                    <a:pt x="1205438" y="400586"/>
                  </a:lnTo>
                  <a:lnTo>
                    <a:pt x="1160713" y="383232"/>
                  </a:lnTo>
                  <a:lnTo>
                    <a:pt x="1115190" y="368094"/>
                  </a:lnTo>
                  <a:lnTo>
                    <a:pt x="1068952" y="355204"/>
                  </a:lnTo>
                  <a:lnTo>
                    <a:pt x="1022081" y="344590"/>
                  </a:lnTo>
                  <a:lnTo>
                    <a:pt x="974661" y="336283"/>
                  </a:lnTo>
                  <a:lnTo>
                    <a:pt x="926774" y="330313"/>
                  </a:lnTo>
                  <a:lnTo>
                    <a:pt x="878503" y="326709"/>
                  </a:lnTo>
                  <a:lnTo>
                    <a:pt x="829932" y="325501"/>
                  </a:lnTo>
                  <a:lnTo>
                    <a:pt x="829932" y="0"/>
                  </a:lnTo>
                  <a:close/>
                </a:path>
              </a:pathLst>
            </a:custGeom>
            <a:ln w="19049">
              <a:solidFill>
                <a:srgbClr val="00BEF1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0" name="object 20" descr=""/>
            <p:cNvSpPr/>
            <p:nvPr/>
          </p:nvSpPr>
          <p:spPr>
            <a:xfrm>
              <a:off x="8932397" y="2650498"/>
              <a:ext cx="1302385" cy="2305685"/>
            </a:xfrm>
            <a:custGeom>
              <a:avLst/>
              <a:gdLst/>
              <a:ahLst/>
              <a:cxnLst/>
              <a:rect l="l" t="t" r="r" b="b"/>
              <a:pathLst>
                <a:path w="1302384" h="2305685">
                  <a:moveTo>
                    <a:pt x="1301988" y="0"/>
                  </a:moveTo>
                  <a:lnTo>
                    <a:pt x="1251498" y="977"/>
                  </a:lnTo>
                  <a:lnTo>
                    <a:pt x="1201286" y="3895"/>
                  </a:lnTo>
                  <a:lnTo>
                    <a:pt x="1151402" y="8729"/>
                  </a:lnTo>
                  <a:lnTo>
                    <a:pt x="1101896" y="15457"/>
                  </a:lnTo>
                  <a:lnTo>
                    <a:pt x="1052816" y="24055"/>
                  </a:lnTo>
                  <a:lnTo>
                    <a:pt x="1004213" y="34499"/>
                  </a:lnTo>
                  <a:lnTo>
                    <a:pt x="956136" y="46768"/>
                  </a:lnTo>
                  <a:lnTo>
                    <a:pt x="908635" y="60836"/>
                  </a:lnTo>
                  <a:lnTo>
                    <a:pt x="861758" y="76682"/>
                  </a:lnTo>
                  <a:lnTo>
                    <a:pt x="815555" y="94281"/>
                  </a:lnTo>
                  <a:lnTo>
                    <a:pt x="770076" y="113611"/>
                  </a:lnTo>
                  <a:lnTo>
                    <a:pt x="725370" y="134649"/>
                  </a:lnTo>
                  <a:lnTo>
                    <a:pt x="681487" y="157370"/>
                  </a:lnTo>
                  <a:lnTo>
                    <a:pt x="638476" y="181752"/>
                  </a:lnTo>
                  <a:lnTo>
                    <a:pt x="596386" y="207771"/>
                  </a:lnTo>
                  <a:lnTo>
                    <a:pt x="555268" y="235405"/>
                  </a:lnTo>
                  <a:lnTo>
                    <a:pt x="515169" y="264630"/>
                  </a:lnTo>
                  <a:lnTo>
                    <a:pt x="476141" y="295422"/>
                  </a:lnTo>
                  <a:lnTo>
                    <a:pt x="438232" y="327759"/>
                  </a:lnTo>
                  <a:lnTo>
                    <a:pt x="401491" y="361616"/>
                  </a:lnTo>
                  <a:lnTo>
                    <a:pt x="365969" y="396972"/>
                  </a:lnTo>
                  <a:lnTo>
                    <a:pt x="331715" y="433802"/>
                  </a:lnTo>
                  <a:lnTo>
                    <a:pt x="298777" y="472084"/>
                  </a:lnTo>
                  <a:lnTo>
                    <a:pt x="269013" y="509410"/>
                  </a:lnTo>
                  <a:lnTo>
                    <a:pt x="240832" y="547484"/>
                  </a:lnTo>
                  <a:lnTo>
                    <a:pt x="214232" y="586266"/>
                  </a:lnTo>
                  <a:lnTo>
                    <a:pt x="189208" y="625713"/>
                  </a:lnTo>
                  <a:lnTo>
                    <a:pt x="165756" y="665785"/>
                  </a:lnTo>
                  <a:lnTo>
                    <a:pt x="143873" y="706440"/>
                  </a:lnTo>
                  <a:lnTo>
                    <a:pt x="123554" y="747637"/>
                  </a:lnTo>
                  <a:lnTo>
                    <a:pt x="104796" y="789333"/>
                  </a:lnTo>
                  <a:lnTo>
                    <a:pt x="87595" y="831489"/>
                  </a:lnTo>
                  <a:lnTo>
                    <a:pt x="71946" y="874062"/>
                  </a:lnTo>
                  <a:lnTo>
                    <a:pt x="57846" y="917011"/>
                  </a:lnTo>
                  <a:lnTo>
                    <a:pt x="45291" y="960294"/>
                  </a:lnTo>
                  <a:lnTo>
                    <a:pt x="34277" y="1003871"/>
                  </a:lnTo>
                  <a:lnTo>
                    <a:pt x="24800" y="1047699"/>
                  </a:lnTo>
                  <a:lnTo>
                    <a:pt x="16857" y="1091737"/>
                  </a:lnTo>
                  <a:lnTo>
                    <a:pt x="10443" y="1135944"/>
                  </a:lnTo>
                  <a:lnTo>
                    <a:pt x="5554" y="1180279"/>
                  </a:lnTo>
                  <a:lnTo>
                    <a:pt x="2186" y="1224700"/>
                  </a:lnTo>
                  <a:lnTo>
                    <a:pt x="336" y="1269165"/>
                  </a:lnTo>
                  <a:lnTo>
                    <a:pt x="0" y="1313634"/>
                  </a:lnTo>
                  <a:lnTo>
                    <a:pt x="1173" y="1358064"/>
                  </a:lnTo>
                  <a:lnTo>
                    <a:pt x="3852" y="1402415"/>
                  </a:lnTo>
                  <a:lnTo>
                    <a:pt x="8033" y="1446644"/>
                  </a:lnTo>
                  <a:lnTo>
                    <a:pt x="13712" y="1490712"/>
                  </a:lnTo>
                  <a:lnTo>
                    <a:pt x="20884" y="1534575"/>
                  </a:lnTo>
                  <a:lnTo>
                    <a:pt x="29547" y="1578193"/>
                  </a:lnTo>
                  <a:lnTo>
                    <a:pt x="39696" y="1621524"/>
                  </a:lnTo>
                  <a:lnTo>
                    <a:pt x="51328" y="1664527"/>
                  </a:lnTo>
                  <a:lnTo>
                    <a:pt x="64438" y="1707161"/>
                  </a:lnTo>
                  <a:lnTo>
                    <a:pt x="79022" y="1749383"/>
                  </a:lnTo>
                  <a:lnTo>
                    <a:pt x="95077" y="1791153"/>
                  </a:lnTo>
                  <a:lnTo>
                    <a:pt x="112598" y="1832430"/>
                  </a:lnTo>
                  <a:lnTo>
                    <a:pt x="131582" y="1873171"/>
                  </a:lnTo>
                  <a:lnTo>
                    <a:pt x="152025" y="1913335"/>
                  </a:lnTo>
                  <a:lnTo>
                    <a:pt x="173923" y="1952881"/>
                  </a:lnTo>
                  <a:lnTo>
                    <a:pt x="197271" y="1991768"/>
                  </a:lnTo>
                  <a:lnTo>
                    <a:pt x="222067" y="2029954"/>
                  </a:lnTo>
                  <a:lnTo>
                    <a:pt x="248306" y="2067398"/>
                  </a:lnTo>
                  <a:lnTo>
                    <a:pt x="275984" y="2104058"/>
                  </a:lnTo>
                  <a:lnTo>
                    <a:pt x="305097" y="2139893"/>
                  </a:lnTo>
                  <a:lnTo>
                    <a:pt x="335642" y="2174861"/>
                  </a:lnTo>
                  <a:lnTo>
                    <a:pt x="367614" y="2208921"/>
                  </a:lnTo>
                  <a:lnTo>
                    <a:pt x="401010" y="2242032"/>
                  </a:lnTo>
                  <a:lnTo>
                    <a:pt x="435825" y="2274152"/>
                  </a:lnTo>
                  <a:lnTo>
                    <a:pt x="472056" y="2305240"/>
                  </a:lnTo>
                  <a:lnTo>
                    <a:pt x="679536" y="2054428"/>
                  </a:lnTo>
                  <a:lnTo>
                    <a:pt x="640951" y="2020768"/>
                  </a:lnTo>
                  <a:lnTo>
                    <a:pt x="604370" y="1985324"/>
                  </a:lnTo>
                  <a:lnTo>
                    <a:pt x="569836" y="1948188"/>
                  </a:lnTo>
                  <a:lnTo>
                    <a:pt x="537392" y="1909452"/>
                  </a:lnTo>
                  <a:lnTo>
                    <a:pt x="507081" y="1869207"/>
                  </a:lnTo>
                  <a:lnTo>
                    <a:pt x="478947" y="1827545"/>
                  </a:lnTo>
                  <a:lnTo>
                    <a:pt x="453033" y="1784558"/>
                  </a:lnTo>
                  <a:lnTo>
                    <a:pt x="429382" y="1740337"/>
                  </a:lnTo>
                  <a:lnTo>
                    <a:pt x="408038" y="1694976"/>
                  </a:lnTo>
                  <a:lnTo>
                    <a:pt x="389042" y="1648565"/>
                  </a:lnTo>
                  <a:lnTo>
                    <a:pt x="372439" y="1601196"/>
                  </a:lnTo>
                  <a:lnTo>
                    <a:pt x="358272" y="1552962"/>
                  </a:lnTo>
                  <a:lnTo>
                    <a:pt x="346584" y="1503953"/>
                  </a:lnTo>
                  <a:lnTo>
                    <a:pt x="337418" y="1454263"/>
                  </a:lnTo>
                  <a:lnTo>
                    <a:pt x="330817" y="1403982"/>
                  </a:lnTo>
                  <a:lnTo>
                    <a:pt x="326825" y="1353202"/>
                  </a:lnTo>
                  <a:lnTo>
                    <a:pt x="325485" y="1302016"/>
                  </a:lnTo>
                  <a:lnTo>
                    <a:pt x="326680" y="1253278"/>
                  </a:lnTo>
                  <a:lnTo>
                    <a:pt x="330228" y="1205158"/>
                  </a:lnTo>
                  <a:lnTo>
                    <a:pt x="336073" y="1157713"/>
                  </a:lnTo>
                  <a:lnTo>
                    <a:pt x="344159" y="1110998"/>
                  </a:lnTo>
                  <a:lnTo>
                    <a:pt x="354430" y="1065070"/>
                  </a:lnTo>
                  <a:lnTo>
                    <a:pt x="366830" y="1019984"/>
                  </a:lnTo>
                  <a:lnTo>
                    <a:pt x="381303" y="975797"/>
                  </a:lnTo>
                  <a:lnTo>
                    <a:pt x="397793" y="932563"/>
                  </a:lnTo>
                  <a:lnTo>
                    <a:pt x="416244" y="890340"/>
                  </a:lnTo>
                  <a:lnTo>
                    <a:pt x="436601" y="849183"/>
                  </a:lnTo>
                  <a:lnTo>
                    <a:pt x="458807" y="809148"/>
                  </a:lnTo>
                  <a:lnTo>
                    <a:pt x="482806" y="770292"/>
                  </a:lnTo>
                  <a:lnTo>
                    <a:pt x="508543" y="732669"/>
                  </a:lnTo>
                  <a:lnTo>
                    <a:pt x="535962" y="696336"/>
                  </a:lnTo>
                  <a:lnTo>
                    <a:pt x="565006" y="661349"/>
                  </a:lnTo>
                  <a:lnTo>
                    <a:pt x="595619" y="627763"/>
                  </a:lnTo>
                  <a:lnTo>
                    <a:pt x="627746" y="595636"/>
                  </a:lnTo>
                  <a:lnTo>
                    <a:pt x="661331" y="565022"/>
                  </a:lnTo>
                  <a:lnTo>
                    <a:pt x="696318" y="535978"/>
                  </a:lnTo>
                  <a:lnTo>
                    <a:pt x="732651" y="508559"/>
                  </a:lnTo>
                  <a:lnTo>
                    <a:pt x="770273" y="482822"/>
                  </a:lnTo>
                  <a:lnTo>
                    <a:pt x="809129" y="458823"/>
                  </a:lnTo>
                  <a:lnTo>
                    <a:pt x="849164" y="436617"/>
                  </a:lnTo>
                  <a:lnTo>
                    <a:pt x="890320" y="416260"/>
                  </a:lnTo>
                  <a:lnTo>
                    <a:pt x="932543" y="397808"/>
                  </a:lnTo>
                  <a:lnTo>
                    <a:pt x="975775" y="381318"/>
                  </a:lnTo>
                  <a:lnTo>
                    <a:pt x="1019962" y="366845"/>
                  </a:lnTo>
                  <a:lnTo>
                    <a:pt x="1065047" y="354445"/>
                  </a:lnTo>
                  <a:lnTo>
                    <a:pt x="1110974" y="344174"/>
                  </a:lnTo>
                  <a:lnTo>
                    <a:pt x="1157688" y="336088"/>
                  </a:lnTo>
                  <a:lnTo>
                    <a:pt x="1205132" y="330244"/>
                  </a:lnTo>
                  <a:lnTo>
                    <a:pt x="1253251" y="326696"/>
                  </a:lnTo>
                  <a:lnTo>
                    <a:pt x="1301988" y="325501"/>
                  </a:lnTo>
                  <a:lnTo>
                    <a:pt x="1301988" y="0"/>
                  </a:lnTo>
                  <a:close/>
                </a:path>
              </a:pathLst>
            </a:custGeom>
            <a:solidFill>
              <a:srgbClr val="EC3B8D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1" name="object 21" descr=""/>
            <p:cNvSpPr/>
            <p:nvPr/>
          </p:nvSpPr>
          <p:spPr>
            <a:xfrm>
              <a:off x="8932397" y="2650498"/>
              <a:ext cx="1302385" cy="2305685"/>
            </a:xfrm>
            <a:custGeom>
              <a:avLst/>
              <a:gdLst/>
              <a:ahLst/>
              <a:cxnLst/>
              <a:rect l="l" t="t" r="r" b="b"/>
              <a:pathLst>
                <a:path w="1302384" h="2305685">
                  <a:moveTo>
                    <a:pt x="472056" y="2305240"/>
                  </a:moveTo>
                  <a:lnTo>
                    <a:pt x="435825" y="2274152"/>
                  </a:lnTo>
                  <a:lnTo>
                    <a:pt x="401010" y="2242032"/>
                  </a:lnTo>
                  <a:lnTo>
                    <a:pt x="367614" y="2208921"/>
                  </a:lnTo>
                  <a:lnTo>
                    <a:pt x="335642" y="2174861"/>
                  </a:lnTo>
                  <a:lnTo>
                    <a:pt x="305097" y="2139893"/>
                  </a:lnTo>
                  <a:lnTo>
                    <a:pt x="275984" y="2104058"/>
                  </a:lnTo>
                  <a:lnTo>
                    <a:pt x="248306" y="2067398"/>
                  </a:lnTo>
                  <a:lnTo>
                    <a:pt x="222067" y="2029954"/>
                  </a:lnTo>
                  <a:lnTo>
                    <a:pt x="197271" y="1991768"/>
                  </a:lnTo>
                  <a:lnTo>
                    <a:pt x="173923" y="1952881"/>
                  </a:lnTo>
                  <a:lnTo>
                    <a:pt x="152025" y="1913335"/>
                  </a:lnTo>
                  <a:lnTo>
                    <a:pt x="131582" y="1873171"/>
                  </a:lnTo>
                  <a:lnTo>
                    <a:pt x="112598" y="1832430"/>
                  </a:lnTo>
                  <a:lnTo>
                    <a:pt x="95077" y="1791153"/>
                  </a:lnTo>
                  <a:lnTo>
                    <a:pt x="79022" y="1749383"/>
                  </a:lnTo>
                  <a:lnTo>
                    <a:pt x="64438" y="1707161"/>
                  </a:lnTo>
                  <a:lnTo>
                    <a:pt x="51328" y="1664527"/>
                  </a:lnTo>
                  <a:lnTo>
                    <a:pt x="39696" y="1621524"/>
                  </a:lnTo>
                  <a:lnTo>
                    <a:pt x="29547" y="1578193"/>
                  </a:lnTo>
                  <a:lnTo>
                    <a:pt x="20884" y="1534575"/>
                  </a:lnTo>
                  <a:lnTo>
                    <a:pt x="13712" y="1490712"/>
                  </a:lnTo>
                  <a:lnTo>
                    <a:pt x="8033" y="1446644"/>
                  </a:lnTo>
                  <a:lnTo>
                    <a:pt x="3852" y="1402415"/>
                  </a:lnTo>
                  <a:lnTo>
                    <a:pt x="1173" y="1358064"/>
                  </a:lnTo>
                  <a:lnTo>
                    <a:pt x="0" y="1313634"/>
                  </a:lnTo>
                  <a:lnTo>
                    <a:pt x="336" y="1269165"/>
                  </a:lnTo>
                  <a:lnTo>
                    <a:pt x="2186" y="1224700"/>
                  </a:lnTo>
                  <a:lnTo>
                    <a:pt x="5554" y="1180279"/>
                  </a:lnTo>
                  <a:lnTo>
                    <a:pt x="10443" y="1135944"/>
                  </a:lnTo>
                  <a:lnTo>
                    <a:pt x="16857" y="1091737"/>
                  </a:lnTo>
                  <a:lnTo>
                    <a:pt x="24800" y="1047699"/>
                  </a:lnTo>
                  <a:lnTo>
                    <a:pt x="34277" y="1003871"/>
                  </a:lnTo>
                  <a:lnTo>
                    <a:pt x="45291" y="960294"/>
                  </a:lnTo>
                  <a:lnTo>
                    <a:pt x="57846" y="917011"/>
                  </a:lnTo>
                  <a:lnTo>
                    <a:pt x="71946" y="874062"/>
                  </a:lnTo>
                  <a:lnTo>
                    <a:pt x="87595" y="831489"/>
                  </a:lnTo>
                  <a:lnTo>
                    <a:pt x="104796" y="789333"/>
                  </a:lnTo>
                  <a:lnTo>
                    <a:pt x="123554" y="747637"/>
                  </a:lnTo>
                  <a:lnTo>
                    <a:pt x="143873" y="706440"/>
                  </a:lnTo>
                  <a:lnTo>
                    <a:pt x="165756" y="665785"/>
                  </a:lnTo>
                  <a:lnTo>
                    <a:pt x="189208" y="625713"/>
                  </a:lnTo>
                  <a:lnTo>
                    <a:pt x="214232" y="586266"/>
                  </a:lnTo>
                  <a:lnTo>
                    <a:pt x="240832" y="547484"/>
                  </a:lnTo>
                  <a:lnTo>
                    <a:pt x="269013" y="509410"/>
                  </a:lnTo>
                  <a:lnTo>
                    <a:pt x="298777" y="472084"/>
                  </a:lnTo>
                  <a:lnTo>
                    <a:pt x="331715" y="433802"/>
                  </a:lnTo>
                  <a:lnTo>
                    <a:pt x="365969" y="396972"/>
                  </a:lnTo>
                  <a:lnTo>
                    <a:pt x="401491" y="361616"/>
                  </a:lnTo>
                  <a:lnTo>
                    <a:pt x="438232" y="327759"/>
                  </a:lnTo>
                  <a:lnTo>
                    <a:pt x="476141" y="295422"/>
                  </a:lnTo>
                  <a:lnTo>
                    <a:pt x="515169" y="264630"/>
                  </a:lnTo>
                  <a:lnTo>
                    <a:pt x="555268" y="235405"/>
                  </a:lnTo>
                  <a:lnTo>
                    <a:pt x="596386" y="207771"/>
                  </a:lnTo>
                  <a:lnTo>
                    <a:pt x="638476" y="181752"/>
                  </a:lnTo>
                  <a:lnTo>
                    <a:pt x="681487" y="157370"/>
                  </a:lnTo>
                  <a:lnTo>
                    <a:pt x="725370" y="134649"/>
                  </a:lnTo>
                  <a:lnTo>
                    <a:pt x="770076" y="113611"/>
                  </a:lnTo>
                  <a:lnTo>
                    <a:pt x="815555" y="94281"/>
                  </a:lnTo>
                  <a:lnTo>
                    <a:pt x="861758" y="76682"/>
                  </a:lnTo>
                  <a:lnTo>
                    <a:pt x="908635" y="60836"/>
                  </a:lnTo>
                  <a:lnTo>
                    <a:pt x="956136" y="46768"/>
                  </a:lnTo>
                  <a:lnTo>
                    <a:pt x="1004213" y="34499"/>
                  </a:lnTo>
                  <a:lnTo>
                    <a:pt x="1052816" y="24055"/>
                  </a:lnTo>
                  <a:lnTo>
                    <a:pt x="1101896" y="15457"/>
                  </a:lnTo>
                  <a:lnTo>
                    <a:pt x="1151402" y="8729"/>
                  </a:lnTo>
                  <a:lnTo>
                    <a:pt x="1201286" y="3895"/>
                  </a:lnTo>
                  <a:lnTo>
                    <a:pt x="1251498" y="977"/>
                  </a:lnTo>
                  <a:lnTo>
                    <a:pt x="1301988" y="0"/>
                  </a:lnTo>
                  <a:lnTo>
                    <a:pt x="1301988" y="325501"/>
                  </a:lnTo>
                  <a:lnTo>
                    <a:pt x="1253251" y="326696"/>
                  </a:lnTo>
                  <a:lnTo>
                    <a:pt x="1205132" y="330244"/>
                  </a:lnTo>
                  <a:lnTo>
                    <a:pt x="1157688" y="336088"/>
                  </a:lnTo>
                  <a:lnTo>
                    <a:pt x="1110974" y="344174"/>
                  </a:lnTo>
                  <a:lnTo>
                    <a:pt x="1065047" y="354445"/>
                  </a:lnTo>
                  <a:lnTo>
                    <a:pt x="1019962" y="366845"/>
                  </a:lnTo>
                  <a:lnTo>
                    <a:pt x="975775" y="381318"/>
                  </a:lnTo>
                  <a:lnTo>
                    <a:pt x="932543" y="397808"/>
                  </a:lnTo>
                  <a:lnTo>
                    <a:pt x="890320" y="416260"/>
                  </a:lnTo>
                  <a:lnTo>
                    <a:pt x="849164" y="436617"/>
                  </a:lnTo>
                  <a:lnTo>
                    <a:pt x="809129" y="458823"/>
                  </a:lnTo>
                  <a:lnTo>
                    <a:pt x="770273" y="482822"/>
                  </a:lnTo>
                  <a:lnTo>
                    <a:pt x="732651" y="508559"/>
                  </a:lnTo>
                  <a:lnTo>
                    <a:pt x="696318" y="535978"/>
                  </a:lnTo>
                  <a:lnTo>
                    <a:pt x="661331" y="565022"/>
                  </a:lnTo>
                  <a:lnTo>
                    <a:pt x="627746" y="595636"/>
                  </a:lnTo>
                  <a:lnTo>
                    <a:pt x="595619" y="627763"/>
                  </a:lnTo>
                  <a:lnTo>
                    <a:pt x="565006" y="661349"/>
                  </a:lnTo>
                  <a:lnTo>
                    <a:pt x="535962" y="696336"/>
                  </a:lnTo>
                  <a:lnTo>
                    <a:pt x="508543" y="732669"/>
                  </a:lnTo>
                  <a:lnTo>
                    <a:pt x="482806" y="770292"/>
                  </a:lnTo>
                  <a:lnTo>
                    <a:pt x="458807" y="809148"/>
                  </a:lnTo>
                  <a:lnTo>
                    <a:pt x="436601" y="849183"/>
                  </a:lnTo>
                  <a:lnTo>
                    <a:pt x="416244" y="890340"/>
                  </a:lnTo>
                  <a:lnTo>
                    <a:pt x="397793" y="932563"/>
                  </a:lnTo>
                  <a:lnTo>
                    <a:pt x="381303" y="975797"/>
                  </a:lnTo>
                  <a:lnTo>
                    <a:pt x="366830" y="1019984"/>
                  </a:lnTo>
                  <a:lnTo>
                    <a:pt x="354430" y="1065070"/>
                  </a:lnTo>
                  <a:lnTo>
                    <a:pt x="344159" y="1110998"/>
                  </a:lnTo>
                  <a:lnTo>
                    <a:pt x="336073" y="1157713"/>
                  </a:lnTo>
                  <a:lnTo>
                    <a:pt x="330228" y="1205158"/>
                  </a:lnTo>
                  <a:lnTo>
                    <a:pt x="326680" y="1253278"/>
                  </a:lnTo>
                  <a:lnTo>
                    <a:pt x="325485" y="1302016"/>
                  </a:lnTo>
                  <a:lnTo>
                    <a:pt x="326825" y="1353202"/>
                  </a:lnTo>
                  <a:lnTo>
                    <a:pt x="330817" y="1403982"/>
                  </a:lnTo>
                  <a:lnTo>
                    <a:pt x="337418" y="1454263"/>
                  </a:lnTo>
                  <a:lnTo>
                    <a:pt x="346584" y="1503953"/>
                  </a:lnTo>
                  <a:lnTo>
                    <a:pt x="358272" y="1552962"/>
                  </a:lnTo>
                  <a:lnTo>
                    <a:pt x="372439" y="1601196"/>
                  </a:lnTo>
                  <a:lnTo>
                    <a:pt x="389042" y="1648565"/>
                  </a:lnTo>
                  <a:lnTo>
                    <a:pt x="408038" y="1694976"/>
                  </a:lnTo>
                  <a:lnTo>
                    <a:pt x="429382" y="1740337"/>
                  </a:lnTo>
                  <a:lnTo>
                    <a:pt x="453033" y="1784558"/>
                  </a:lnTo>
                  <a:lnTo>
                    <a:pt x="478947" y="1827545"/>
                  </a:lnTo>
                  <a:lnTo>
                    <a:pt x="507081" y="1869207"/>
                  </a:lnTo>
                  <a:lnTo>
                    <a:pt x="537392" y="1909452"/>
                  </a:lnTo>
                  <a:lnTo>
                    <a:pt x="569836" y="1948188"/>
                  </a:lnTo>
                  <a:lnTo>
                    <a:pt x="604370" y="1985324"/>
                  </a:lnTo>
                  <a:lnTo>
                    <a:pt x="640951" y="2020768"/>
                  </a:lnTo>
                  <a:lnTo>
                    <a:pt x="679536" y="2054428"/>
                  </a:lnTo>
                  <a:lnTo>
                    <a:pt x="472056" y="2305240"/>
                  </a:lnTo>
                  <a:close/>
                </a:path>
              </a:pathLst>
            </a:custGeom>
            <a:ln w="19050">
              <a:solidFill>
                <a:srgbClr val="EC3B8D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22" name="object 22" descr=""/>
          <p:cNvSpPr txBox="1"/>
          <p:nvPr/>
        </p:nvSpPr>
        <p:spPr>
          <a:xfrm>
            <a:off x="9580894" y="3437460"/>
            <a:ext cx="1299210" cy="100330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algn="ctr" marL="1270">
              <a:lnSpc>
                <a:spcPct val="100000"/>
              </a:lnSpc>
              <a:spcBef>
                <a:spcPts val="105"/>
              </a:spcBef>
            </a:pPr>
            <a:r>
              <a:rPr dirty="0" sz="3200" spc="-25" b="1">
                <a:solidFill>
                  <a:srgbClr val="1B1363"/>
                </a:solidFill>
                <a:latin typeface="Arial"/>
                <a:cs typeface="Arial"/>
              </a:rPr>
              <a:t>61%</a:t>
            </a:r>
            <a:endParaRPr sz="3200">
              <a:latin typeface="Arial"/>
              <a:cs typeface="Arial"/>
            </a:endParaRPr>
          </a:p>
          <a:p>
            <a:pPr algn="ctr" marL="12065" marR="5080">
              <a:lnSpc>
                <a:spcPct val="100000"/>
              </a:lnSpc>
              <a:spcBef>
                <a:spcPts val="15"/>
              </a:spcBef>
            </a:pPr>
            <a:r>
              <a:rPr dirty="0" sz="1600">
                <a:solidFill>
                  <a:srgbClr val="1B1363"/>
                </a:solidFill>
                <a:latin typeface="Arial"/>
                <a:cs typeface="Arial"/>
              </a:rPr>
              <a:t>Have a </a:t>
            </a:r>
            <a:r>
              <a:rPr dirty="0" sz="1600" spc="-55">
                <a:solidFill>
                  <a:srgbClr val="1B1363"/>
                </a:solidFill>
                <a:latin typeface="Arial"/>
                <a:cs typeface="Arial"/>
              </a:rPr>
              <a:t>TV</a:t>
            </a:r>
            <a:r>
              <a:rPr dirty="0" sz="1600" spc="-80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1600" spc="-25">
                <a:solidFill>
                  <a:srgbClr val="1B1363"/>
                </a:solidFill>
                <a:latin typeface="Arial"/>
                <a:cs typeface="Arial"/>
              </a:rPr>
              <a:t>in </a:t>
            </a:r>
            <a:r>
              <a:rPr dirty="0" sz="1600">
                <a:solidFill>
                  <a:srgbClr val="1B1363"/>
                </a:solidFill>
                <a:latin typeface="Arial"/>
                <a:cs typeface="Arial"/>
              </a:rPr>
              <a:t>their</a:t>
            </a:r>
            <a:r>
              <a:rPr dirty="0" sz="1600" spc="-45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1600" spc="-10">
                <a:solidFill>
                  <a:srgbClr val="1B1363"/>
                </a:solidFill>
                <a:latin typeface="Arial"/>
                <a:cs typeface="Arial"/>
              </a:rPr>
              <a:t>bedroom</a:t>
            </a:r>
            <a:endParaRPr sz="1600">
              <a:latin typeface="Arial"/>
              <a:cs typeface="Arial"/>
            </a:endParaRPr>
          </a:p>
        </p:txBody>
      </p:sp>
      <p:sp>
        <p:nvSpPr>
          <p:cNvPr id="23" name="object 23" descr=""/>
          <p:cNvSpPr txBox="1"/>
          <p:nvPr/>
        </p:nvSpPr>
        <p:spPr>
          <a:xfrm>
            <a:off x="8570976" y="5381244"/>
            <a:ext cx="3322320" cy="462280"/>
          </a:xfrm>
          <a:prstGeom prst="rect">
            <a:avLst/>
          </a:prstGeom>
          <a:solidFill>
            <a:srgbClr val="1B1363"/>
          </a:solidFill>
        </p:spPr>
        <p:txBody>
          <a:bodyPr wrap="square" lIns="0" tIns="39370" rIns="0" bIns="0" rtlCol="0" vert="horz">
            <a:spAutoFit/>
          </a:bodyPr>
          <a:lstStyle/>
          <a:p>
            <a:pPr marL="746760" marR="220979" indent="-521334">
              <a:lnSpc>
                <a:spcPct val="100000"/>
              </a:lnSpc>
              <a:spcBef>
                <a:spcPts val="310"/>
              </a:spcBef>
            </a:pPr>
            <a:r>
              <a:rPr dirty="0" sz="1200" spc="-10">
                <a:solidFill>
                  <a:srgbClr val="FFFFFF"/>
                </a:solidFill>
                <a:latin typeface="Arial"/>
                <a:cs typeface="Arial"/>
              </a:rPr>
              <a:t>This</a:t>
            </a:r>
            <a:r>
              <a:rPr dirty="0" sz="1200" spc="-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FFFFFF"/>
                </a:solidFill>
                <a:latin typeface="Arial"/>
                <a:cs typeface="Arial"/>
              </a:rPr>
              <a:t>is</a:t>
            </a:r>
            <a:r>
              <a:rPr dirty="0" sz="1200" spc="3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FFFFFF"/>
                </a:solidFill>
                <a:latin typeface="Arial"/>
                <a:cs typeface="Arial"/>
              </a:rPr>
              <a:t>especially</a:t>
            </a:r>
            <a:r>
              <a:rPr dirty="0" sz="1200" spc="-1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FFFFFF"/>
                </a:solidFill>
                <a:latin typeface="Arial"/>
                <a:cs typeface="Arial"/>
              </a:rPr>
              <a:t>true</a:t>
            </a:r>
            <a:r>
              <a:rPr dirty="0" sz="1200" spc="2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FFFFFF"/>
                </a:solidFill>
                <a:latin typeface="Arial"/>
                <a:cs typeface="Arial"/>
              </a:rPr>
              <a:t>for</a:t>
            </a:r>
            <a:r>
              <a:rPr dirty="0" sz="1200" spc="2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200" spc="-20">
                <a:solidFill>
                  <a:srgbClr val="FFFFFF"/>
                </a:solidFill>
                <a:latin typeface="Arial"/>
                <a:cs typeface="Arial"/>
              </a:rPr>
              <a:t>18–24-</a:t>
            </a:r>
            <a:r>
              <a:rPr dirty="0" sz="1200" spc="-10">
                <a:solidFill>
                  <a:srgbClr val="FFFFFF"/>
                </a:solidFill>
                <a:latin typeface="Arial"/>
                <a:cs typeface="Arial"/>
              </a:rPr>
              <a:t>year-</a:t>
            </a:r>
            <a:r>
              <a:rPr dirty="0" sz="1200" spc="-20">
                <a:solidFill>
                  <a:srgbClr val="FFFFFF"/>
                </a:solidFill>
                <a:latin typeface="Arial"/>
                <a:cs typeface="Arial"/>
              </a:rPr>
              <a:t>olds, </a:t>
            </a:r>
            <a:r>
              <a:rPr dirty="0" sz="1200">
                <a:solidFill>
                  <a:srgbClr val="FFFFFF"/>
                </a:solidFill>
                <a:latin typeface="Arial"/>
                <a:cs typeface="Arial"/>
              </a:rPr>
              <a:t>Asian</a:t>
            </a:r>
            <a:r>
              <a:rPr dirty="0" sz="1200" spc="-1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FFFFFF"/>
                </a:solidFill>
                <a:latin typeface="Arial"/>
                <a:cs typeface="Arial"/>
              </a:rPr>
              <a:t>and</a:t>
            </a:r>
            <a:r>
              <a:rPr dirty="0" sz="1200" spc="7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FFFFFF"/>
                </a:solidFill>
                <a:latin typeface="Arial"/>
                <a:cs typeface="Arial"/>
              </a:rPr>
              <a:t>Black</a:t>
            </a:r>
            <a:r>
              <a:rPr dirty="0" sz="1200" spc="-1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FFFFFF"/>
                </a:solidFill>
                <a:latin typeface="Arial"/>
                <a:cs typeface="Arial"/>
              </a:rPr>
              <a:t>Gen</a:t>
            </a:r>
            <a:r>
              <a:rPr dirty="0" sz="1200" spc="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200" spc="-20">
                <a:solidFill>
                  <a:srgbClr val="FFFFFF"/>
                </a:solidFill>
                <a:latin typeface="Arial"/>
                <a:cs typeface="Arial"/>
              </a:rPr>
              <a:t>Zers.</a:t>
            </a:r>
            <a:endParaRPr sz="1200">
              <a:latin typeface="Arial"/>
              <a:cs typeface="Arial"/>
            </a:endParaRPr>
          </a:p>
        </p:txBody>
      </p:sp>
      <p:sp>
        <p:nvSpPr>
          <p:cNvPr id="24" name="object 24" descr=""/>
          <p:cNvSpPr txBox="1"/>
          <p:nvPr/>
        </p:nvSpPr>
        <p:spPr>
          <a:xfrm>
            <a:off x="10365589" y="54531"/>
            <a:ext cx="1727835" cy="3911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 indent="12065">
              <a:lnSpc>
                <a:spcPct val="100000"/>
              </a:lnSpc>
              <a:spcBef>
                <a:spcPts val="100"/>
              </a:spcBef>
            </a:pPr>
            <a:r>
              <a:rPr dirty="0" sz="1200" b="1">
                <a:solidFill>
                  <a:srgbClr val="EC3B8D"/>
                </a:solidFill>
                <a:latin typeface="Arial"/>
                <a:cs typeface="Arial"/>
              </a:rPr>
              <a:t>Scan</a:t>
            </a:r>
            <a:r>
              <a:rPr dirty="0" sz="1200" spc="-20" b="1">
                <a:solidFill>
                  <a:srgbClr val="EC3B8D"/>
                </a:solidFill>
                <a:latin typeface="Arial"/>
                <a:cs typeface="Arial"/>
              </a:rPr>
              <a:t> </a:t>
            </a:r>
            <a:r>
              <a:rPr dirty="0" sz="1200" b="1">
                <a:solidFill>
                  <a:srgbClr val="EC3B8D"/>
                </a:solidFill>
                <a:latin typeface="Arial"/>
                <a:cs typeface="Arial"/>
              </a:rPr>
              <a:t>or</a:t>
            </a:r>
            <a:r>
              <a:rPr dirty="0" sz="1200" spc="-10" b="1">
                <a:solidFill>
                  <a:srgbClr val="EC3B8D"/>
                </a:solidFill>
                <a:latin typeface="Arial"/>
                <a:cs typeface="Arial"/>
              </a:rPr>
              <a:t> </a:t>
            </a:r>
            <a:r>
              <a:rPr dirty="0" sz="1200" b="1">
                <a:solidFill>
                  <a:srgbClr val="EC3B8D"/>
                </a:solidFill>
                <a:latin typeface="Arial"/>
                <a:cs typeface="Arial"/>
              </a:rPr>
              <a:t>click</a:t>
            </a:r>
            <a:r>
              <a:rPr dirty="0" sz="1200" spc="-25" b="1">
                <a:solidFill>
                  <a:srgbClr val="EC3B8D"/>
                </a:solidFill>
                <a:latin typeface="Arial"/>
                <a:cs typeface="Arial"/>
              </a:rPr>
              <a:t> </a:t>
            </a:r>
            <a:r>
              <a:rPr dirty="0" sz="1200" b="1">
                <a:solidFill>
                  <a:srgbClr val="EC3B8D"/>
                </a:solidFill>
                <a:latin typeface="Arial"/>
                <a:cs typeface="Arial"/>
              </a:rPr>
              <a:t>to</a:t>
            </a:r>
            <a:r>
              <a:rPr dirty="0" sz="1200" spc="5" b="1">
                <a:solidFill>
                  <a:srgbClr val="EC3B8D"/>
                </a:solidFill>
                <a:latin typeface="Arial"/>
                <a:cs typeface="Arial"/>
              </a:rPr>
              <a:t> </a:t>
            </a:r>
            <a:r>
              <a:rPr dirty="0" sz="1200" spc="-10" b="1">
                <a:solidFill>
                  <a:srgbClr val="EC3B8D"/>
                </a:solidFill>
                <a:latin typeface="Arial"/>
                <a:cs typeface="Arial"/>
              </a:rPr>
              <a:t>access </a:t>
            </a:r>
            <a:r>
              <a:rPr dirty="0" sz="1200" b="1">
                <a:solidFill>
                  <a:srgbClr val="EC3B8D"/>
                </a:solidFill>
                <a:latin typeface="Arial"/>
                <a:cs typeface="Arial"/>
              </a:rPr>
              <a:t>more</a:t>
            </a:r>
            <a:r>
              <a:rPr dirty="0" sz="1200" spc="-20" b="1">
                <a:solidFill>
                  <a:srgbClr val="EC3B8D"/>
                </a:solidFill>
                <a:latin typeface="Arial"/>
                <a:cs typeface="Arial"/>
              </a:rPr>
              <a:t> </a:t>
            </a:r>
            <a:r>
              <a:rPr dirty="0" sz="1200" b="1">
                <a:solidFill>
                  <a:srgbClr val="EC3B8D"/>
                </a:solidFill>
                <a:latin typeface="Arial"/>
                <a:cs typeface="Arial"/>
              </a:rPr>
              <a:t>life</a:t>
            </a:r>
            <a:r>
              <a:rPr dirty="0" sz="1200" spc="-10" b="1">
                <a:solidFill>
                  <a:srgbClr val="EC3B8D"/>
                </a:solidFill>
                <a:latin typeface="Arial"/>
                <a:cs typeface="Arial"/>
              </a:rPr>
              <a:t> </a:t>
            </a:r>
            <a:r>
              <a:rPr dirty="0" sz="1200" b="1">
                <a:solidFill>
                  <a:srgbClr val="EC3B8D"/>
                </a:solidFill>
                <a:latin typeface="Arial"/>
                <a:cs typeface="Arial"/>
              </a:rPr>
              <a:t>stage</a:t>
            </a:r>
            <a:r>
              <a:rPr dirty="0" sz="1200" spc="-30" b="1">
                <a:solidFill>
                  <a:srgbClr val="EC3B8D"/>
                </a:solidFill>
                <a:latin typeface="Arial"/>
                <a:cs typeface="Arial"/>
              </a:rPr>
              <a:t> </a:t>
            </a:r>
            <a:r>
              <a:rPr dirty="0" sz="1200" spc="-10" b="1">
                <a:solidFill>
                  <a:srgbClr val="EC3B8D"/>
                </a:solidFill>
                <a:latin typeface="Arial"/>
                <a:cs typeface="Arial"/>
              </a:rPr>
              <a:t>insights</a:t>
            </a:r>
            <a:endParaRPr sz="1200">
              <a:latin typeface="Arial"/>
              <a:cs typeface="Arial"/>
            </a:endParaRPr>
          </a:p>
        </p:txBody>
      </p:sp>
      <p:grpSp>
        <p:nvGrpSpPr>
          <p:cNvPr id="25" name="object 25" descr=""/>
          <p:cNvGrpSpPr/>
          <p:nvPr/>
        </p:nvGrpSpPr>
        <p:grpSpPr>
          <a:xfrm>
            <a:off x="10255186" y="-13525"/>
            <a:ext cx="1951989" cy="1700530"/>
            <a:chOff x="10255186" y="-13525"/>
            <a:chExt cx="1951989" cy="1700530"/>
          </a:xfrm>
        </p:grpSpPr>
        <p:pic>
          <p:nvPicPr>
            <p:cNvPr id="26" name="object 26" descr="">
              <a:hlinkClick r:id="rId2"/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0677144" y="521208"/>
              <a:ext cx="1106423" cy="1109471"/>
            </a:xfrm>
            <a:prstGeom prst="rect">
              <a:avLst/>
            </a:prstGeom>
          </p:spPr>
        </p:pic>
        <p:sp>
          <p:nvSpPr>
            <p:cNvPr id="27" name="object 27" descr=""/>
            <p:cNvSpPr/>
            <p:nvPr/>
          </p:nvSpPr>
          <p:spPr>
            <a:xfrm>
              <a:off x="10269473" y="761"/>
              <a:ext cx="1923414" cy="1671955"/>
            </a:xfrm>
            <a:custGeom>
              <a:avLst/>
              <a:gdLst/>
              <a:ahLst/>
              <a:cxnLst/>
              <a:rect l="l" t="t" r="r" b="b"/>
              <a:pathLst>
                <a:path w="1923415" h="1671955">
                  <a:moveTo>
                    <a:pt x="0" y="0"/>
                  </a:moveTo>
                  <a:lnTo>
                    <a:pt x="1923287" y="0"/>
                  </a:lnTo>
                  <a:lnTo>
                    <a:pt x="1923287" y="1671827"/>
                  </a:lnTo>
                  <a:lnTo>
                    <a:pt x="0" y="1671827"/>
                  </a:lnTo>
                  <a:lnTo>
                    <a:pt x="0" y="0"/>
                  </a:lnTo>
                  <a:close/>
                </a:path>
              </a:pathLst>
            </a:custGeom>
            <a:ln w="28574">
              <a:solidFill>
                <a:srgbClr val="EC3B8D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24291D3CFFFB3468A8BEBC160241642" ma:contentTypeVersion="18" ma:contentTypeDescription="Create a new document." ma:contentTypeScope="" ma:versionID="387be907f486394efa0aa922f6891cb4">
  <xsd:schema xmlns:xsd="http://www.w3.org/2001/XMLSchema" xmlns:xs="http://www.w3.org/2001/XMLSchema" xmlns:p="http://schemas.microsoft.com/office/2006/metadata/properties" xmlns:ns2="97cdb7a3-d8d8-4d5a-8559-ae518cf29f49" xmlns:ns3="8ffbcc2d-a520-42b9-8ca7-e090664160a6" targetNamespace="http://schemas.microsoft.com/office/2006/metadata/properties" ma:root="true" ma:fieldsID="5bf9659b688e4d2890b1db6b33d4e217" ns2:_="" ns3:_="">
    <xsd:import namespace="97cdb7a3-d8d8-4d5a-8559-ae518cf29f49"/>
    <xsd:import namespace="8ffbcc2d-a520-42b9-8ca7-e090664160a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LengthInSecond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7cdb7a3-d8d8-4d5a-8559-ae518cf29f4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8c637ead-fd64-45b4-abde-ec2d09ec102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ffbcc2d-a520-42b9-8ca7-e090664160a6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192ae5e6-0bf7-4809-94d2-b453c12df252}" ma:internalName="TaxCatchAll" ma:showField="CatchAllData" ma:web="8ffbcc2d-a520-42b9-8ca7-e090664160a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8ffbcc2d-a520-42b9-8ca7-e090664160a6" xsi:nil="true"/>
    <lcf76f155ced4ddcb4097134ff3c332f xmlns="97cdb7a3-d8d8-4d5a-8559-ae518cf29f49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C0C3D610-A235-4FE7-ABED-24B6FA7809F1}"/>
</file>

<file path=customXml/itemProps2.xml><?xml version="1.0" encoding="utf-8"?>
<ds:datastoreItem xmlns:ds="http://schemas.openxmlformats.org/officeDocument/2006/customXml" ds:itemID="{FEDAA849-B22A-462E-B0EF-C0B658E3B010}"/>
</file>

<file path=customXml/itemProps3.xml><?xml version="1.0" encoding="utf-8"?>
<ds:datastoreItem xmlns:ds="http://schemas.openxmlformats.org/officeDocument/2006/customXml" ds:itemID="{147F7AFF-628B-4F32-A208-5F3746197119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Grab &amp; Go</dc:title>
  <dc:creator>Reed Kiely</dc:creator>
  <dcterms:created xsi:type="dcterms:W3CDTF">2024-05-01T17:39:00Z</dcterms:created>
  <dcterms:modified xsi:type="dcterms:W3CDTF">2024-05-01T17:39:00Z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2024-04-02T00:00:00Z</vt:filetime>
  </property>
  <property fmtid="{D5CDD505-2E9C-101B-9397-08002B2CF9AE}" pid="3" name="Creator">
    <vt:lpwstr>Acrobat PDFMaker 24 for PowerPoint</vt:lpwstr>
  </property>
  <property fmtid="{D5CDD505-2E9C-101B-9397-08002B2CF9AE}" pid="4" name="LastSaved">
    <vt:filetime>2024-05-01T00:00:00Z</vt:filetime>
  </property>
  <property fmtid="{D5CDD505-2E9C-101B-9397-08002B2CF9AE}" pid="5" name="Producer">
    <vt:lpwstr>Adobe PDF Library 24.1.149</vt:lpwstr>
  </property>
  <property fmtid="{D5CDD505-2E9C-101B-9397-08002B2CF9AE}" pid="6" name="ContentTypeId">
    <vt:lpwstr>0x010100C24291D3CFFFB3468A8BEBC160241642</vt:lpwstr>
  </property>
</Properties>
</file>